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34E4-2DEB-4885-BD5A-F8909A420D29}" type="datetimeFigureOut">
              <a:rPr lang="ru-RU" smtClean="0"/>
              <a:t>11.06.2016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B076-9034-4136-A7DF-92FBBCFDF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103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34E4-2DEB-4885-BD5A-F8909A420D29}" type="datetimeFigureOut">
              <a:rPr lang="ru-RU" smtClean="0"/>
              <a:t>11.06.2016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B076-9034-4136-A7DF-92FBBCFDF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89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34E4-2DEB-4885-BD5A-F8909A420D29}" type="datetimeFigureOut">
              <a:rPr lang="ru-RU" smtClean="0"/>
              <a:t>11.06.2016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B076-9034-4136-A7DF-92FBBCFDF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173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34E4-2DEB-4885-BD5A-F8909A420D29}" type="datetimeFigureOut">
              <a:rPr lang="ru-RU" smtClean="0"/>
              <a:t>11.06.2016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B076-9034-4136-A7DF-92FBBCFDF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703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34E4-2DEB-4885-BD5A-F8909A420D29}" type="datetimeFigureOut">
              <a:rPr lang="ru-RU" smtClean="0"/>
              <a:t>11.06.2016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B076-9034-4136-A7DF-92FBBCFDF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282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34E4-2DEB-4885-BD5A-F8909A420D29}" type="datetimeFigureOut">
              <a:rPr lang="ru-RU" smtClean="0"/>
              <a:t>11.06.2016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B076-9034-4136-A7DF-92FBBCFDF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881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34E4-2DEB-4885-BD5A-F8909A420D29}" type="datetimeFigureOut">
              <a:rPr lang="ru-RU" smtClean="0"/>
              <a:t>11.06.2016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B076-9034-4136-A7DF-92FBBCFDF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29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34E4-2DEB-4885-BD5A-F8909A420D29}" type="datetimeFigureOut">
              <a:rPr lang="ru-RU" smtClean="0"/>
              <a:t>11.06.2016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B076-9034-4136-A7DF-92FBBCFDF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95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34E4-2DEB-4885-BD5A-F8909A420D29}" type="datetimeFigureOut">
              <a:rPr lang="ru-RU" smtClean="0"/>
              <a:t>11.06.2016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B076-9034-4136-A7DF-92FBBCFDF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578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34E4-2DEB-4885-BD5A-F8909A420D29}" type="datetimeFigureOut">
              <a:rPr lang="ru-RU" smtClean="0"/>
              <a:t>11.06.2016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B076-9034-4136-A7DF-92FBBCFDF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651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34E4-2DEB-4885-BD5A-F8909A420D29}" type="datetimeFigureOut">
              <a:rPr lang="ru-RU" smtClean="0"/>
              <a:t>11.06.2016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B076-9034-4136-A7DF-92FBBCFDF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504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234E4-2DEB-4885-BD5A-F8909A420D29}" type="datetimeFigureOut">
              <a:rPr lang="ru-RU" smtClean="0"/>
              <a:t>11.06.2016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7B076-9034-4136-A7DF-92FBBCFDF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mg3.badfon.ru/original/1920x1200/2/a0/snezhinki-uzory-zim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8035" y="-386080"/>
            <a:ext cx="10720070" cy="76301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7772400" cy="1470025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latin typeface="Monotype Corsiva" pitchFamily="66" charset="0"/>
              </a:rPr>
              <a:t>Зимние загадки</a:t>
            </a:r>
            <a:endParaRPr lang="ru-RU" sz="8000" b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472813" y="188640"/>
            <a:ext cx="9865096" cy="1049911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Муниципальное бюджетное дошкольное образовательное учреждение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«Детский сад №20 комбинированного вида «Кораблик»</a:t>
            </a:r>
            <a:endParaRPr lang="ru-RU" sz="20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3140968"/>
            <a:ext cx="6120680" cy="223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2400" dirty="0" smtClean="0">
                <a:latin typeface="Monotype Corsiva" pitchFamily="66" charset="0"/>
              </a:rPr>
              <a:t>Исполнитель: Новожилова Аня и мама Наталья Александровна</a:t>
            </a:r>
          </a:p>
          <a:p>
            <a:pPr algn="r"/>
            <a:endParaRPr lang="ru-RU" sz="2400" dirty="0">
              <a:latin typeface="Monotype Corsiva" pitchFamily="66" charset="0"/>
            </a:endParaRPr>
          </a:p>
          <a:p>
            <a:pPr algn="r"/>
            <a:r>
              <a:rPr lang="ru-RU" sz="2400" dirty="0" smtClean="0">
                <a:latin typeface="Monotype Corsiva" pitchFamily="66" charset="0"/>
              </a:rPr>
              <a:t>Руководитель: Егорова Оксана Юрьевна </a:t>
            </a:r>
            <a:endParaRPr lang="ru-RU" sz="2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170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mg3.badfon.ru/original/1920x1200/2/a0/snezhinki-uzory-zim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537" cy="685348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11560" y="332656"/>
            <a:ext cx="3744416" cy="4691063"/>
          </a:xfrm>
        </p:spPr>
        <p:txBody>
          <a:bodyPr>
            <a:noAutofit/>
          </a:bodyPr>
          <a:lstStyle/>
          <a:p>
            <a:endParaRPr lang="ru-RU" sz="4000" dirty="0" smtClean="0">
              <a:latin typeface="Monotype Corsiva" pitchFamily="66" charset="0"/>
            </a:endParaRPr>
          </a:p>
          <a:p>
            <a:r>
              <a:rPr lang="ru-RU" sz="4000" dirty="0" smtClean="0">
                <a:latin typeface="Monotype Corsiva" pitchFamily="66" charset="0"/>
              </a:rPr>
              <a:t>Снежный шарик сделать можно,</a:t>
            </a:r>
          </a:p>
          <a:p>
            <a:r>
              <a:rPr lang="ru-RU" sz="4000" dirty="0" smtClean="0">
                <a:latin typeface="Monotype Corsiva" pitchFamily="66" charset="0"/>
              </a:rPr>
              <a:t>Это ведь совсем не сложно!</a:t>
            </a:r>
          </a:p>
          <a:p>
            <a:r>
              <a:rPr lang="ru-RU" sz="4000" dirty="0" smtClean="0">
                <a:latin typeface="Monotype Corsiva" pitchFamily="66" charset="0"/>
              </a:rPr>
              <a:t>Лепим мы не пирожки:</a:t>
            </a:r>
          </a:p>
          <a:p>
            <a:r>
              <a:rPr lang="ru-RU" sz="4000" dirty="0" smtClean="0">
                <a:latin typeface="Monotype Corsiva" pitchFamily="66" charset="0"/>
              </a:rPr>
              <a:t>Для игры нужны... (снежки)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630" y="3212976"/>
            <a:ext cx="4681218" cy="3120812"/>
          </a:xfrm>
          <a:prstGeom prst="rect">
            <a:avLst/>
          </a:prstGeom>
          <a:noFill/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312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mg3.badfon.ru/original/1920x1200/2/a0/snezhinki-uzory-zim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67544" y="476672"/>
            <a:ext cx="3672408" cy="4691063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Свяжет бабушка их внучке,</a:t>
            </a:r>
          </a:p>
          <a:p>
            <a:r>
              <a:rPr lang="ru-RU" sz="4000" dirty="0" smtClean="0">
                <a:latin typeface="Monotype Corsiva" pitchFamily="66" charset="0"/>
              </a:rPr>
              <a:t>Чтоб зимой не мерзли ручки.</a:t>
            </a:r>
          </a:p>
          <a:p>
            <a:r>
              <a:rPr lang="ru-RU" sz="4000" dirty="0" smtClean="0">
                <a:latin typeface="Monotype Corsiva" pitchFamily="66" charset="0"/>
              </a:rPr>
              <a:t>Сохранят тепло сестрички —</a:t>
            </a:r>
          </a:p>
          <a:p>
            <a:r>
              <a:rPr lang="ru-RU" sz="4000" dirty="0" smtClean="0">
                <a:latin typeface="Monotype Corsiva" pitchFamily="66" charset="0"/>
              </a:rPr>
              <a:t>Шерстяные... (рукавички)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43075"/>
            <a:ext cx="5025777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29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mg3.badfon.ru/original/1920x1200/2/a0/snezhinki-uzory-zim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01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67544" y="34356"/>
            <a:ext cx="3528392" cy="4691063"/>
          </a:xfrm>
        </p:spPr>
        <p:txBody>
          <a:bodyPr>
            <a:noAutofit/>
          </a:bodyPr>
          <a:lstStyle/>
          <a:p>
            <a:endParaRPr lang="ru-RU" sz="4000" dirty="0" smtClean="0">
              <a:latin typeface="Monotype Corsiva" pitchFamily="66" charset="0"/>
            </a:endParaRPr>
          </a:p>
          <a:p>
            <a:r>
              <a:rPr lang="ru-RU" sz="4000" dirty="0" smtClean="0">
                <a:latin typeface="Monotype Corsiva" pitchFamily="66" charset="0"/>
              </a:rPr>
              <a:t>Мы его слепили ловко.</a:t>
            </a:r>
          </a:p>
          <a:p>
            <a:r>
              <a:rPr lang="ru-RU" sz="4000" dirty="0" smtClean="0">
                <a:latin typeface="Monotype Corsiva" pitchFamily="66" charset="0"/>
              </a:rPr>
              <a:t>Глазки есть и нос-морковка.</a:t>
            </a:r>
          </a:p>
          <a:p>
            <a:r>
              <a:rPr lang="ru-RU" sz="4000" dirty="0" smtClean="0">
                <a:latin typeface="Monotype Corsiva" pitchFamily="66" charset="0"/>
              </a:rPr>
              <a:t>Чуть тепло — заплачет вмиг</a:t>
            </a:r>
          </a:p>
          <a:p>
            <a:r>
              <a:rPr lang="ru-RU" sz="4000" dirty="0" smtClean="0">
                <a:latin typeface="Monotype Corsiva" pitchFamily="66" charset="0"/>
              </a:rPr>
              <a:t>И растает... (снеговик)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76872"/>
            <a:ext cx="5171212" cy="3878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395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mg3.badfon.ru/original/1920x1200/2/a0/snezhinki-uzory-zim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95536" y="0"/>
            <a:ext cx="3672408" cy="4691063"/>
          </a:xfrm>
        </p:spPr>
        <p:txBody>
          <a:bodyPr>
            <a:noAutofit/>
          </a:bodyPr>
          <a:lstStyle/>
          <a:p>
            <a:endParaRPr lang="ru-RU" sz="4000" dirty="0" smtClean="0">
              <a:latin typeface="Monotype Corsiva" pitchFamily="66" charset="0"/>
            </a:endParaRPr>
          </a:p>
          <a:p>
            <a:r>
              <a:rPr lang="ru-RU" sz="4000" dirty="0" smtClean="0">
                <a:latin typeface="Monotype Corsiva" pitchFamily="66" charset="0"/>
              </a:rPr>
              <a:t>Всякая здесь может птица</a:t>
            </a:r>
          </a:p>
          <a:p>
            <a:r>
              <a:rPr lang="ru-RU" sz="4000" dirty="0" smtClean="0">
                <a:latin typeface="Monotype Corsiva" pitchFamily="66" charset="0"/>
              </a:rPr>
              <a:t>В зимний холод угоститься.</a:t>
            </a:r>
          </a:p>
          <a:p>
            <a:r>
              <a:rPr lang="ru-RU" sz="4000" dirty="0" smtClean="0">
                <a:latin typeface="Monotype Corsiva" pitchFamily="66" charset="0"/>
              </a:rPr>
              <a:t>На сучке висит избушка,</a:t>
            </a:r>
          </a:p>
          <a:p>
            <a:r>
              <a:rPr lang="ru-RU" sz="4000" dirty="0" smtClean="0">
                <a:latin typeface="Monotype Corsiva" pitchFamily="66" charset="0"/>
              </a:rPr>
              <a:t>Называется... (кормушка)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98347"/>
            <a:ext cx="5410944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534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mg3.badfon.ru/original/1920x1200/2/a0/snezhinki-uzory-zim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67544" y="116632"/>
            <a:ext cx="3816424" cy="4691063"/>
          </a:xfrm>
        </p:spPr>
        <p:txBody>
          <a:bodyPr>
            <a:noAutofit/>
          </a:bodyPr>
          <a:lstStyle/>
          <a:p>
            <a:endParaRPr lang="ru-RU" sz="4000" dirty="0" smtClean="0">
              <a:latin typeface="Monotype Corsiva" pitchFamily="66" charset="0"/>
            </a:endParaRPr>
          </a:p>
          <a:p>
            <a:r>
              <a:rPr lang="ru-RU" sz="4000" dirty="0" smtClean="0">
                <a:latin typeface="Monotype Corsiva" pitchFamily="66" charset="0"/>
              </a:rPr>
              <a:t>В зимний день по снежной корке</a:t>
            </a:r>
          </a:p>
          <a:p>
            <a:r>
              <a:rPr lang="ru-RU" sz="4000" dirty="0" smtClean="0">
                <a:latin typeface="Monotype Corsiva" pitchFamily="66" charset="0"/>
              </a:rPr>
              <a:t>Он меня катает с горки.</a:t>
            </a:r>
          </a:p>
          <a:p>
            <a:r>
              <a:rPr lang="ru-RU" sz="4000" dirty="0" smtClean="0">
                <a:latin typeface="Monotype Corsiva" pitchFamily="66" charset="0"/>
              </a:rPr>
              <a:t>С ветерком промчаться рад</a:t>
            </a:r>
          </a:p>
          <a:p>
            <a:r>
              <a:rPr lang="ru-RU" sz="4000" dirty="0" smtClean="0">
                <a:latin typeface="Monotype Corsiva" pitchFamily="66" charset="0"/>
              </a:rPr>
              <a:t>Мой веселый... (</a:t>
            </a:r>
            <a:r>
              <a:rPr lang="ru-RU" sz="4000" dirty="0" err="1" smtClean="0">
                <a:latin typeface="Monotype Corsiva" pitchFamily="66" charset="0"/>
              </a:rPr>
              <a:t>снегокат</a:t>
            </a:r>
            <a:r>
              <a:rPr lang="ru-RU" sz="4000" dirty="0" smtClean="0">
                <a:latin typeface="Monotype Corsiva" pitchFamily="66" charset="0"/>
              </a:rPr>
              <a:t>)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217" y="1340768"/>
            <a:ext cx="4997715" cy="3821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55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mg3.badfon.ru/original/1920x1200/2/a0/snezhinki-uzory-zim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1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67544" y="332656"/>
            <a:ext cx="3008313" cy="4691063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По сугробам возле речки</a:t>
            </a:r>
          </a:p>
          <a:p>
            <a:r>
              <a:rPr lang="ru-RU" sz="4000" dirty="0" smtClean="0">
                <a:latin typeface="Monotype Corsiva" pitchFamily="66" charset="0"/>
              </a:rPr>
              <a:t>Едут длинные дощечки,</a:t>
            </a:r>
          </a:p>
          <a:p>
            <a:r>
              <a:rPr lang="ru-RU" sz="4000" dirty="0" smtClean="0">
                <a:latin typeface="Monotype Corsiva" pitchFamily="66" charset="0"/>
              </a:rPr>
              <a:t>Ищут горочки повыше.</a:t>
            </a:r>
          </a:p>
          <a:p>
            <a:r>
              <a:rPr lang="ru-RU" sz="4000" dirty="0" smtClean="0">
                <a:latin typeface="Monotype Corsiva" pitchFamily="66" charset="0"/>
              </a:rPr>
              <a:t>Назови дощечки! (Лыжи)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08491"/>
            <a:ext cx="571500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925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mg3.badfon.ru/original/1920x1200/2/a0/snezhinki-uzory-zim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95536" y="116632"/>
            <a:ext cx="3816424" cy="4691063"/>
          </a:xfrm>
        </p:spPr>
        <p:txBody>
          <a:bodyPr>
            <a:noAutofit/>
          </a:bodyPr>
          <a:lstStyle/>
          <a:p>
            <a:endParaRPr lang="ru-RU" sz="4000" dirty="0" smtClean="0">
              <a:latin typeface="Monotype Corsiva" pitchFamily="66" charset="0"/>
            </a:endParaRPr>
          </a:p>
          <a:p>
            <a:r>
              <a:rPr lang="ru-RU" sz="4000" dirty="0" smtClean="0">
                <a:latin typeface="Monotype Corsiva" pitchFamily="66" charset="0"/>
              </a:rPr>
              <a:t>Мы в морозный день с друзьями</a:t>
            </a:r>
          </a:p>
          <a:p>
            <a:r>
              <a:rPr lang="ru-RU" sz="4000" dirty="0" smtClean="0">
                <a:latin typeface="Monotype Corsiva" pitchFamily="66" charset="0"/>
              </a:rPr>
              <a:t>Снег из шланга поливали.</a:t>
            </a:r>
          </a:p>
          <a:p>
            <a:r>
              <a:rPr lang="ru-RU" sz="4000" dirty="0" smtClean="0">
                <a:latin typeface="Monotype Corsiva" pitchFamily="66" charset="0"/>
              </a:rPr>
              <a:t>Как появится ледок,</a:t>
            </a:r>
          </a:p>
          <a:p>
            <a:r>
              <a:rPr lang="ru-RU" sz="4000" dirty="0" smtClean="0">
                <a:latin typeface="Monotype Corsiva" pitchFamily="66" charset="0"/>
              </a:rPr>
              <a:t>Значит, все — готов... (каток)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84784"/>
            <a:ext cx="5352256" cy="3888432"/>
          </a:xfrm>
          <a:prstGeom prst="rect">
            <a:avLst/>
          </a:prstGeom>
          <a:noFill/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445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mg3.badfon.ru/original/1920x1200/2/a0/snezhinki-uzory-zim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95536" y="0"/>
            <a:ext cx="4032448" cy="4691063"/>
          </a:xfrm>
        </p:spPr>
        <p:txBody>
          <a:bodyPr>
            <a:noAutofit/>
          </a:bodyPr>
          <a:lstStyle/>
          <a:p>
            <a:endParaRPr lang="ru-RU" sz="4000" dirty="0" smtClean="0">
              <a:latin typeface="Monotype Corsiva" pitchFamily="66" charset="0"/>
            </a:endParaRPr>
          </a:p>
          <a:p>
            <a:r>
              <a:rPr lang="ru-RU" sz="4000" dirty="0" smtClean="0">
                <a:latin typeface="Monotype Corsiva" pitchFamily="66" charset="0"/>
              </a:rPr>
              <a:t>Два стальных блестящих братца</a:t>
            </a:r>
          </a:p>
          <a:p>
            <a:r>
              <a:rPr lang="ru-RU" sz="4000" dirty="0" smtClean="0">
                <a:latin typeface="Monotype Corsiva" pitchFamily="66" charset="0"/>
              </a:rPr>
              <a:t>По катку кругами мчатся.</a:t>
            </a:r>
          </a:p>
          <a:p>
            <a:r>
              <a:rPr lang="ru-RU" sz="4000" dirty="0" smtClean="0">
                <a:latin typeface="Monotype Corsiva" pitchFamily="66" charset="0"/>
              </a:rPr>
              <a:t>Лишь мелькают огоньки.</a:t>
            </a:r>
          </a:p>
          <a:p>
            <a:r>
              <a:rPr lang="ru-RU" sz="4000" dirty="0" smtClean="0">
                <a:latin typeface="Monotype Corsiva" pitchFamily="66" charset="0"/>
              </a:rPr>
              <a:t>Что за братики? (Коньки)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" t="5389" r="4631" b="4759"/>
          <a:stretch/>
        </p:blipFill>
        <p:spPr bwMode="auto">
          <a:xfrm>
            <a:off x="3491880" y="1182413"/>
            <a:ext cx="6195849" cy="449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152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mg3.badfon.ru/original/1920x1200/2/a0/snezhinki-uzory-zim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0"/>
            <a:ext cx="9168271" cy="68564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11560" y="317012"/>
            <a:ext cx="3465513" cy="6225555"/>
          </a:xfrm>
        </p:spPr>
        <p:txBody>
          <a:bodyPr>
            <a:noAutofit/>
          </a:bodyPr>
          <a:lstStyle/>
          <a:p>
            <a:endParaRPr lang="ru-RU" sz="4000" dirty="0" smtClean="0">
              <a:latin typeface="Monotype Corsiva" pitchFamily="66" charset="0"/>
            </a:endParaRPr>
          </a:p>
          <a:p>
            <a:r>
              <a:rPr lang="ru-RU" sz="4000" dirty="0" smtClean="0">
                <a:latin typeface="Monotype Corsiva" pitchFamily="66" charset="0"/>
              </a:rPr>
              <a:t>Всё лето стояли,</a:t>
            </a:r>
          </a:p>
          <a:p>
            <a:r>
              <a:rPr lang="ru-RU" sz="4000" dirty="0" smtClean="0">
                <a:latin typeface="Monotype Corsiva" pitchFamily="66" charset="0"/>
              </a:rPr>
              <a:t>Зимы ожидали.</a:t>
            </a:r>
          </a:p>
          <a:p>
            <a:r>
              <a:rPr lang="ru-RU" sz="4000" dirty="0" smtClean="0">
                <a:latin typeface="Monotype Corsiva" pitchFamily="66" charset="0"/>
              </a:rPr>
              <a:t>Дождались поры,</a:t>
            </a:r>
          </a:p>
          <a:p>
            <a:r>
              <a:rPr lang="ru-RU" sz="4000" dirty="0" smtClean="0">
                <a:latin typeface="Monotype Corsiva" pitchFamily="66" charset="0"/>
              </a:rPr>
              <a:t>Помчались с горы. (Санки)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6" r="11643"/>
          <a:stretch/>
        </p:blipFill>
        <p:spPr bwMode="auto">
          <a:xfrm>
            <a:off x="3831020" y="1143790"/>
            <a:ext cx="490307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825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mg3.badfon.ru/original/1920x1200/2/a0/snezhinki-uzory-zim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8035" y="-386080"/>
            <a:ext cx="10720070" cy="76301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atin typeface="Monotype Corsiva" pitchFamily="66" charset="0"/>
              </a:rPr>
              <a:t>Зима</a:t>
            </a:r>
            <a:r>
              <a:rPr lang="ru-RU" dirty="0" smtClean="0">
                <a:latin typeface="Monotype Corsiva" pitchFamily="66" charset="0"/>
              </a:rPr>
              <a:t> 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96552" y="1340768"/>
            <a:ext cx="9937104" cy="4525963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ru-RU" dirty="0" smtClean="0">
                <a:latin typeface="Franklin Gothic Book" pitchFamily="34" charset="0"/>
              </a:rPr>
              <a:t>Зимушка-зима…. Это самое холодное время года. 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latin typeface="Franklin Gothic Book" pitchFamily="34" charset="0"/>
              </a:rPr>
              <a:t>Зимние месяцы – декабрь, январь и февраль. 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latin typeface="Franklin Gothic Book" pitchFamily="34" charset="0"/>
              </a:rPr>
              <a:t>Декабрь год заканчивает и зиму начинает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latin typeface="Franklin Gothic Book" pitchFamily="34" charset="0"/>
              </a:rPr>
              <a:t>Январь  - начало года и зимы середина.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latin typeface="Franklin Gothic Book" pitchFamily="34" charset="0"/>
              </a:rPr>
              <a:t>Февраль – самый короткий месяц в году. Февральские дни – солнечные, светлые, но холодные и морозные. В феврале уже заметно прибавляется день.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29200"/>
            <a:ext cx="2409825" cy="1800225"/>
          </a:xfrm>
          <a:prstGeom prst="rect">
            <a:avLst/>
          </a:prstGeom>
          <a:noFill/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642" y="5229200"/>
            <a:ext cx="2275453" cy="1800225"/>
          </a:xfrm>
          <a:prstGeom prst="rect">
            <a:avLst/>
          </a:prstGeom>
          <a:noFill/>
          <a:ln w="317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276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mg3.badfon.ru/original/1920x1200/2/a0/snezhinki-uzory-zim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44"/>
            <a:ext cx="9147372" cy="688084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251520" y="836712"/>
            <a:ext cx="3816424" cy="4691063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С каждым днем все холоднее,</a:t>
            </a:r>
          </a:p>
          <a:p>
            <a:r>
              <a:rPr lang="ru-RU" sz="4000" dirty="0" smtClean="0">
                <a:latin typeface="Monotype Corsiva" pitchFamily="66" charset="0"/>
              </a:rPr>
              <a:t>Греет солнце все слабее,</a:t>
            </a:r>
          </a:p>
          <a:p>
            <a:r>
              <a:rPr lang="ru-RU" sz="4000" dirty="0" smtClean="0">
                <a:latin typeface="Monotype Corsiva" pitchFamily="66" charset="0"/>
              </a:rPr>
              <a:t>Всюду снег, как бахрома, —</a:t>
            </a:r>
          </a:p>
          <a:p>
            <a:r>
              <a:rPr lang="ru-RU" sz="4000" dirty="0" smtClean="0">
                <a:latin typeface="Monotype Corsiva" pitchFamily="66" charset="0"/>
              </a:rPr>
              <a:t>Значит, к нам пришла... (зима)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36712"/>
            <a:ext cx="3938042" cy="4726832"/>
          </a:xfrm>
          <a:prstGeom prst="rect">
            <a:avLst/>
          </a:prstGeom>
          <a:noFill/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243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mg3.badfon.ru/original/1920x1200/2/a0/snezhinki-uzory-zim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95536" y="836712"/>
            <a:ext cx="3600400" cy="4691063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Вот какие чудеса:</a:t>
            </a:r>
          </a:p>
          <a:p>
            <a:r>
              <a:rPr lang="ru-RU" sz="4000" dirty="0" smtClean="0">
                <a:latin typeface="Monotype Corsiva" pitchFamily="66" charset="0"/>
              </a:rPr>
              <a:t>Стали белыми леса,</a:t>
            </a:r>
          </a:p>
          <a:p>
            <a:r>
              <a:rPr lang="ru-RU" sz="4000" dirty="0" smtClean="0">
                <a:latin typeface="Monotype Corsiva" pitchFamily="66" charset="0"/>
              </a:rPr>
              <a:t>Берега озер и рек.</a:t>
            </a:r>
          </a:p>
          <a:p>
            <a:r>
              <a:rPr lang="ru-RU" sz="4000" dirty="0" smtClean="0">
                <a:latin typeface="Monotype Corsiva" pitchFamily="66" charset="0"/>
              </a:rPr>
              <a:t>Что случилось? Выпал... (снег)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213" y="818607"/>
            <a:ext cx="4176420" cy="5220786"/>
          </a:xfrm>
          <a:prstGeom prst="rect">
            <a:avLst/>
          </a:prstGeom>
          <a:noFill/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521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mg3.badfon.ru/original/1920x1200/2/a0/snezhinki-uzory-zim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12"/>
            <a:ext cx="9158884" cy="686251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67544" y="404664"/>
            <a:ext cx="3600400" cy="4691063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С неба звездочки летят</a:t>
            </a:r>
          </a:p>
          <a:p>
            <a:r>
              <a:rPr lang="ru-RU" sz="4000" dirty="0" smtClean="0">
                <a:latin typeface="Monotype Corsiva" pitchFamily="66" charset="0"/>
              </a:rPr>
              <a:t>И на солнышке блестят.</a:t>
            </a:r>
          </a:p>
          <a:p>
            <a:r>
              <a:rPr lang="ru-RU" sz="4000" dirty="0" smtClean="0">
                <a:latin typeface="Monotype Corsiva" pitchFamily="66" charset="0"/>
              </a:rPr>
              <a:t>Точно в танце </a:t>
            </a:r>
            <a:r>
              <a:rPr lang="ru-RU" sz="4000" dirty="0" err="1" smtClean="0">
                <a:latin typeface="Monotype Corsiva" pitchFamily="66" charset="0"/>
              </a:rPr>
              <a:t>балеринки</a:t>
            </a:r>
            <a:r>
              <a:rPr lang="ru-RU" sz="4000" dirty="0" smtClean="0">
                <a:latin typeface="Monotype Corsiva" pitchFamily="66" charset="0"/>
              </a:rPr>
              <a:t>,</a:t>
            </a:r>
          </a:p>
          <a:p>
            <a:r>
              <a:rPr lang="ru-RU" sz="4000" dirty="0" smtClean="0">
                <a:latin typeface="Monotype Corsiva" pitchFamily="66" charset="0"/>
              </a:rPr>
              <a:t>Кружатся зимой... (снежинки)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77" y="404664"/>
            <a:ext cx="4539965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318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mg3.badfon.ru/original/1920x1200/2/a0/snezhinki-uzory-zim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67544" y="476672"/>
            <a:ext cx="3384376" cy="4691063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Наши окна — как картинки.</a:t>
            </a:r>
          </a:p>
          <a:p>
            <a:r>
              <a:rPr lang="ru-RU" sz="4000" dirty="0" smtClean="0">
                <a:latin typeface="Monotype Corsiva" pitchFamily="66" charset="0"/>
              </a:rPr>
              <a:t>Кто художник-невидимка?</a:t>
            </a:r>
          </a:p>
          <a:p>
            <a:r>
              <a:rPr lang="ru-RU" sz="4000" dirty="0" smtClean="0">
                <a:latin typeface="Monotype Corsiva" pitchFamily="66" charset="0"/>
              </a:rPr>
              <a:t>На стекле букеты роз</a:t>
            </a:r>
          </a:p>
          <a:p>
            <a:r>
              <a:rPr lang="ru-RU" sz="4000" dirty="0" smtClean="0">
                <a:latin typeface="Monotype Corsiva" pitchFamily="66" charset="0"/>
              </a:rPr>
              <a:t>Нам нарисовал... (мороз)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151" y="483492"/>
            <a:ext cx="4718269" cy="5897836"/>
          </a:xfrm>
          <a:prstGeom prst="rect">
            <a:avLst/>
          </a:prstGeom>
          <a:noFill/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302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mg3.badfon.ru/original/1920x1200/2/a0/snezhinki-uzory-zim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60"/>
            <a:ext cx="9144000" cy="685143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23528" y="548680"/>
            <a:ext cx="3600400" cy="4691063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Кружит снег она вдоль улиц,</a:t>
            </a:r>
          </a:p>
          <a:p>
            <a:r>
              <a:rPr lang="ru-RU" sz="4000" dirty="0" smtClean="0">
                <a:latin typeface="Monotype Corsiva" pitchFamily="66" charset="0"/>
              </a:rPr>
              <a:t>Словно перья белых куриц.</a:t>
            </a:r>
          </a:p>
          <a:p>
            <a:r>
              <a:rPr lang="ru-RU" sz="4000" dirty="0" smtClean="0">
                <a:latin typeface="Monotype Corsiva" pitchFamily="66" charset="0"/>
              </a:rPr>
              <a:t>Зимушки-зимы подруга,</a:t>
            </a:r>
          </a:p>
          <a:p>
            <a:r>
              <a:rPr lang="ru-RU" sz="4000" dirty="0" smtClean="0">
                <a:latin typeface="Monotype Corsiva" pitchFamily="66" charset="0"/>
              </a:rPr>
              <a:t>Северная гостья... (вьюга)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76872"/>
            <a:ext cx="4817345" cy="3915891"/>
          </a:xfrm>
          <a:prstGeom prst="rect">
            <a:avLst/>
          </a:prstGeom>
          <a:noFill/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902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mg3.badfon.ru/original/1920x1200/2/a0/snezhinki-uzory-zim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8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67544" y="1083468"/>
            <a:ext cx="3456384" cy="4691063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Змейкой вьются по земле,</a:t>
            </a:r>
          </a:p>
          <a:p>
            <a:r>
              <a:rPr lang="ru-RU" sz="4000" dirty="0" smtClean="0">
                <a:latin typeface="Monotype Corsiva" pitchFamily="66" charset="0"/>
              </a:rPr>
              <a:t>Воют жалостно в трубе,</a:t>
            </a:r>
          </a:p>
          <a:p>
            <a:r>
              <a:rPr lang="ru-RU" sz="4000" dirty="0" smtClean="0">
                <a:latin typeface="Monotype Corsiva" pitchFamily="66" charset="0"/>
              </a:rPr>
              <a:t>Засыпают снегом ели.</a:t>
            </a:r>
          </a:p>
          <a:p>
            <a:r>
              <a:rPr lang="ru-RU" sz="4000" dirty="0" smtClean="0">
                <a:latin typeface="Monotype Corsiva" pitchFamily="66" charset="0"/>
              </a:rPr>
              <a:t>Это — зимние... (метели)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88840"/>
            <a:ext cx="4908789" cy="3507854"/>
          </a:xfrm>
          <a:prstGeom prst="rect">
            <a:avLst/>
          </a:prstGeom>
          <a:noFill/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200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mg3.badfon.ru/original/1920x1200/2/a0/snezhinki-uzory-zim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67544" y="548680"/>
            <a:ext cx="3816424" cy="4691063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В зимний день на пруд легло</a:t>
            </a:r>
          </a:p>
          <a:p>
            <a:r>
              <a:rPr lang="ru-RU" sz="4000" dirty="0" smtClean="0">
                <a:latin typeface="Monotype Corsiva" pitchFamily="66" charset="0"/>
              </a:rPr>
              <a:t>Очень скользкое стекло.</a:t>
            </a:r>
          </a:p>
          <a:p>
            <a:r>
              <a:rPr lang="ru-RU" sz="4000" dirty="0" smtClean="0">
                <a:latin typeface="Monotype Corsiva" pitchFamily="66" charset="0"/>
              </a:rPr>
              <a:t>Нас в хоккей играть зовет</a:t>
            </a:r>
          </a:p>
          <a:p>
            <a:r>
              <a:rPr lang="ru-RU" sz="4000" dirty="0" smtClean="0">
                <a:latin typeface="Monotype Corsiva" pitchFamily="66" charset="0"/>
              </a:rPr>
              <a:t>Синий крепкий гладкий... (лед)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668" y="2204864"/>
            <a:ext cx="4755791" cy="347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5019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423</Words>
  <Application>Microsoft Office PowerPoint</Application>
  <PresentationFormat>Экран (4:3)</PresentationFormat>
  <Paragraphs>83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Зимние загадки</vt:lpstr>
      <vt:lpstr>Зима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2016-06-11T13:55:14Z</dcterms:created>
  <dcterms:modified xsi:type="dcterms:W3CDTF">2016-06-11T15:46:04Z</dcterms:modified>
</cp:coreProperties>
</file>