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9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6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9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6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5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1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1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03C8-6F90-4F7F-958B-FF75C201FF5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D648-AEF9-4728-8406-2E6FCF301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62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Проект</a:t>
            </a:r>
            <a:br>
              <a:rPr lang="ru-RU" sz="5400" dirty="0" smtClean="0"/>
            </a:br>
            <a:r>
              <a:rPr lang="ru-RU" sz="5400" dirty="0" smtClean="0"/>
              <a:t>УДИВИТЕЛЬНЫЙ ЛИМОН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6400800" cy="11521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Исполнитель: Марков Артём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Руководитель: Егорова Оксана Юрьевна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 и фломастер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3294366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36845"/>
            <a:ext cx="3467522" cy="4623363"/>
          </a:xfrm>
        </p:spPr>
      </p:pic>
    </p:spTree>
    <p:extLst>
      <p:ext uri="{BB962C8B-B14F-4D97-AF65-F5344CB8AC3E}">
        <p14:creationId xmlns:p14="http://schemas.microsoft.com/office/powerpoint/2010/main" val="18099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 в кулинарии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8184"/>
          <a:stretch/>
        </p:blipFill>
        <p:spPr>
          <a:xfrm>
            <a:off x="2699792" y="1196752"/>
            <a:ext cx="5472608" cy="5488320"/>
          </a:xfrm>
        </p:spPr>
      </p:pic>
    </p:spTree>
    <p:extLst>
      <p:ext uri="{BB962C8B-B14F-4D97-AF65-F5344CB8AC3E}">
        <p14:creationId xmlns:p14="http://schemas.microsoft.com/office/powerpoint/2010/main" val="3573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860032" y="196603"/>
            <a:ext cx="4041775" cy="648072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/>
              <a:t>Этот фрукт, ну очень кислый,</a:t>
            </a:r>
          </a:p>
          <a:p>
            <a:pPr marL="0" indent="0" algn="r">
              <a:buNone/>
            </a:pPr>
            <a:r>
              <a:rPr lang="ru-RU" dirty="0"/>
              <a:t>Глаз прищурив, зубки стиснув,</a:t>
            </a:r>
          </a:p>
          <a:p>
            <a:pPr marL="0" indent="0" algn="r">
              <a:buNone/>
            </a:pPr>
            <a:r>
              <a:rPr lang="ru-RU" dirty="0"/>
              <a:t>Проглотить хотим скорее,</a:t>
            </a:r>
          </a:p>
          <a:p>
            <a:pPr marL="0" indent="0" algn="r">
              <a:buNone/>
            </a:pPr>
            <a:r>
              <a:rPr lang="ru-RU" dirty="0"/>
              <a:t>Но зато с ним чай вкуснее.</a:t>
            </a:r>
          </a:p>
          <a:p>
            <a:pPr marL="0" indent="0" algn="r">
              <a:buNone/>
            </a:pPr>
            <a:r>
              <a:rPr lang="ru-RU" dirty="0"/>
              <a:t>Ну а если заболели,</a:t>
            </a:r>
          </a:p>
          <a:p>
            <a:pPr marL="0" indent="0" algn="r">
              <a:buNone/>
            </a:pPr>
            <a:r>
              <a:rPr lang="ru-RU" dirty="0"/>
              <a:t>То проверим мы на деле,</a:t>
            </a:r>
          </a:p>
          <a:p>
            <a:pPr marL="0" indent="0" algn="r">
              <a:buNone/>
            </a:pPr>
            <a:r>
              <a:rPr lang="ru-RU" dirty="0"/>
              <a:t>Слопав дольку непременно,</a:t>
            </a:r>
          </a:p>
          <a:p>
            <a:pPr marL="0" indent="0" algn="r">
              <a:buNone/>
            </a:pPr>
            <a:r>
              <a:rPr lang="ru-RU" dirty="0"/>
              <a:t>Мы поправимся мгновенно.</a:t>
            </a:r>
          </a:p>
          <a:p>
            <a:pPr marL="0" indent="0" algn="r">
              <a:buNone/>
            </a:pPr>
            <a:r>
              <a:rPr lang="ru-RU" dirty="0" err="1"/>
              <a:t>Витаминка</a:t>
            </a:r>
            <a:r>
              <a:rPr lang="ru-RU" dirty="0"/>
              <a:t> в нем живет,</a:t>
            </a:r>
          </a:p>
          <a:p>
            <a:pPr marL="0" indent="0" algn="r">
              <a:buNone/>
            </a:pPr>
            <a:r>
              <a:rPr lang="ru-RU" dirty="0"/>
              <a:t>Буквой "Ц" себя зовет.</a:t>
            </a:r>
          </a:p>
          <a:p>
            <a:pPr marL="0" indent="0" algn="r">
              <a:buNone/>
            </a:pPr>
            <a:r>
              <a:rPr lang="ru-RU" dirty="0"/>
              <a:t>Как зовут же этот фрукт?</a:t>
            </a:r>
          </a:p>
          <a:p>
            <a:pPr marL="0" indent="0" algn="r">
              <a:buNone/>
            </a:pPr>
            <a:r>
              <a:rPr lang="ru-RU" dirty="0"/>
              <a:t>Отгадай - ка, милый друг.</a:t>
            </a:r>
          </a:p>
          <a:p>
            <a:pPr marL="0" indent="0" algn="r">
              <a:buNone/>
            </a:pPr>
            <a:r>
              <a:rPr lang="ru-RU" dirty="0"/>
              <a:t>Без сомненья назовем,</a:t>
            </a:r>
          </a:p>
          <a:p>
            <a:pPr marL="0" indent="0" algn="r">
              <a:buNone/>
            </a:pPr>
            <a:r>
              <a:rPr lang="ru-RU" dirty="0"/>
              <a:t>Это желтенький лимон.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63" y="188640"/>
            <a:ext cx="2911098" cy="388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9" y="3897640"/>
            <a:ext cx="32597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685110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Очень жёлтый, как солнца луч.</a:t>
            </a:r>
          </a:p>
          <a:p>
            <a:pPr marL="0" indent="0">
              <a:buNone/>
            </a:pPr>
            <a:r>
              <a:rPr lang="ru-RU" sz="4000" dirty="0" smtClean="0"/>
              <a:t>И, на вкус он так могуч.</a:t>
            </a:r>
          </a:p>
          <a:p>
            <a:pPr marL="0" indent="0">
              <a:buNone/>
            </a:pPr>
            <a:r>
              <a:rPr lang="ru-RU" sz="4000" dirty="0" smtClean="0"/>
              <a:t>Витаминов в нём не счесть,</a:t>
            </a:r>
          </a:p>
          <a:p>
            <a:pPr marL="0" indent="0">
              <a:buNone/>
            </a:pPr>
            <a:r>
              <a:rPr lang="ru-RU" sz="4000" dirty="0" smtClean="0"/>
              <a:t>Целым вам его не съесть.</a:t>
            </a:r>
          </a:p>
          <a:p>
            <a:pPr marL="0" indent="0">
              <a:buNone/>
            </a:pPr>
            <a:r>
              <a:rPr lang="ru-RU" sz="4000" dirty="0" smtClean="0"/>
              <a:t>В нём так много кислоты,</a:t>
            </a:r>
          </a:p>
          <a:p>
            <a:pPr marL="0" indent="0">
              <a:buNone/>
            </a:pPr>
            <a:r>
              <a:rPr lang="ru-RU" sz="4000" dirty="0" smtClean="0"/>
              <a:t>Сразу скорчишь мину ты.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48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Я очень люблю чай с лимоном! Считаю, что этот фрукт добавляет мне сил и бодрости! И я задумался: чем ещё полезен лимон, где и как его ещё можно применить?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поставил перед собой </a:t>
            </a:r>
            <a:r>
              <a:rPr lang="ru-RU" b="1" dirty="0" smtClean="0"/>
              <a:t>цель</a:t>
            </a:r>
            <a:r>
              <a:rPr lang="ru-RU" dirty="0" smtClean="0"/>
              <a:t>: изучить полезные и необычные свойства лимона.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Необходимо было решить ряд задач: узнать все о лимоне и его свойствах;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провести серию опытов по изучению удивительных и волшебных особенностей лимона.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smtClean="0"/>
              <a:t>О лимоне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Лимон — вечнозелёное, многолетнее растение высотой от 3 до 7 метров. Лимон относится к цитрусовым растениям. Его ближайшие родственники: апельсин, мандарин, помела, грейпфрут, лайм. Родиной лимона принято считать Индию. Известно, что войска Александра Македонского привезли лимоны из Индии в Европу. Лимоны были очень дорогими, практически на вес золота.</a:t>
            </a:r>
          </a:p>
          <a:p>
            <a:endParaRPr lang="ru-RU" dirty="0"/>
          </a:p>
          <a:p>
            <a:r>
              <a:rPr lang="ru-RU" dirty="0"/>
              <a:t>В Россию лимон был завезён из Турции во времена Петра 1. Богатые люди выписывали лимоны из Голландии, а доставляли их в Россию в солёном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15842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60648"/>
            <a:ext cx="6851104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Плоды лимона по форме похожи на крупное яйцо (их называют яйцевидными), покрыты плотной желтой кожурой, под которой прячется кислая сочная мякоть, разделенная полупрозрачной пленкой на 8 — 10 долек.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Лимон </a:t>
            </a:r>
            <a:r>
              <a:rPr lang="ru-RU" sz="2400" dirty="0"/>
              <a:t>и его сок действительно обладают необыкновенными целебными свойствами: он лечит многие заболевания кожи, эффективен при гриппе, головной боли, </a:t>
            </a:r>
            <a:r>
              <a:rPr lang="ru-RU" sz="2400" dirty="0" smtClean="0"/>
              <a:t>повышает </a:t>
            </a:r>
            <a:r>
              <a:rPr lang="ru-RU" sz="2400" dirty="0"/>
              <a:t>иммунитет.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00696" cy="21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/>
              <a:t>Польза лимонов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В </a:t>
            </a:r>
            <a:r>
              <a:rPr lang="ru-RU" dirty="0"/>
              <a:t>группе мы встретились с медсестрой нашего детского сада, для того чтобы узнать о полезных свойствах лимона и его влиянии на здоровье человека. Она рассказала о том, что лимон укрепляет иммунитет, ускоряет заживление ран, ожогов, кровоточащих десен, помогает избежать простудных заболеваний и ускоряет лечение, предохраняет организм от вирусных инфекций.</a:t>
            </a:r>
          </a:p>
          <a:p>
            <a:endParaRPr lang="ru-RU" dirty="0"/>
          </a:p>
          <a:p>
            <a:r>
              <a:rPr lang="ru-RU" dirty="0"/>
              <a:t>Также употребление лимона, соков и напитков на его основе повышает эластичность кровеносных сосудов, помогает очистить организм от токсинов – веществ, загрязняющих и ослабляющих организм, и самое важное - лимон предотвращает авитаминоз!</a:t>
            </a:r>
          </a:p>
        </p:txBody>
      </p:sp>
    </p:spTree>
    <p:extLst>
      <p:ext uri="{BB962C8B-B14F-4D97-AF65-F5344CB8AC3E}">
        <p14:creationId xmlns:p14="http://schemas.microsoft.com/office/powerpoint/2010/main" val="30558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 лимона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Лимон очень кислый, но я ем и не морщусь даже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039985" cy="302998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898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и лимон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3402378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9"/>
            <a:ext cx="3395514" cy="4527352"/>
          </a:xfrm>
        </p:spPr>
      </p:pic>
    </p:spTree>
    <p:extLst>
      <p:ext uri="{BB962C8B-B14F-4D97-AF65-F5344CB8AC3E}">
        <p14:creationId xmlns:p14="http://schemas.microsoft.com/office/powerpoint/2010/main" val="14763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" y="15927"/>
            <a:ext cx="9085560" cy="684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Невидимые чернила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40835"/>
            <a:ext cx="3539530" cy="47193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3348372" cy="4464496"/>
          </a:xfrm>
        </p:spPr>
      </p:pic>
    </p:spTree>
    <p:extLst>
      <p:ext uri="{BB962C8B-B14F-4D97-AF65-F5344CB8AC3E}">
        <p14:creationId xmlns:p14="http://schemas.microsoft.com/office/powerpoint/2010/main" val="30803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470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УДИВИТЕЛЬНЫЙ ЛИМОН</vt:lpstr>
      <vt:lpstr>Презентация PowerPoint</vt:lpstr>
      <vt:lpstr>Актуальность</vt:lpstr>
      <vt:lpstr>О лимоне</vt:lpstr>
      <vt:lpstr>Презентация PowerPoint</vt:lpstr>
      <vt:lpstr>Польза лимонов</vt:lpstr>
      <vt:lpstr>Вкус лимона</vt:lpstr>
      <vt:lpstr>Чай и лимон</vt:lpstr>
      <vt:lpstr>Невидимые чернила</vt:lpstr>
      <vt:lpstr>Лимон и фломастер</vt:lpstr>
      <vt:lpstr>Лимон в кулинарии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УДИВИТЕЛЬНЫЙ ЛИМОН</dc:title>
  <dc:creator>User</dc:creator>
  <cp:lastModifiedBy>User</cp:lastModifiedBy>
  <cp:revision>13</cp:revision>
  <dcterms:created xsi:type="dcterms:W3CDTF">2019-12-05T13:53:08Z</dcterms:created>
  <dcterms:modified xsi:type="dcterms:W3CDTF">2019-12-21T15:32:17Z</dcterms:modified>
</cp:coreProperties>
</file>