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76C8-A268-47BB-B0B1-2CFD5C094FDC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9BFA8-9098-4FEB-9BDF-3C2A3A5577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7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upload.wikimedia.org/wikipedia/commons/thumb/a/ae/USSRcoverKharkovUniversity.jpg/861px-USSRcoverKharkovUnivers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000108"/>
            <a:ext cx="2286016" cy="1593042"/>
          </a:xfrm>
          <a:prstGeom prst="rect">
            <a:avLst/>
          </a:prstGeom>
          <a:noFill/>
        </p:spPr>
      </p:pic>
      <p:pic>
        <p:nvPicPr>
          <p:cNvPr id="11268" name="Picture 4" descr="http://otzyvy.pro/image.php?nocache=1&amp;img=uploads/reviews/2015-11/a152568f563e06f61b31904f77016eb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000108"/>
            <a:ext cx="2357454" cy="3017541"/>
          </a:xfrm>
          <a:prstGeom prst="rect">
            <a:avLst/>
          </a:prstGeom>
          <a:noFill/>
        </p:spPr>
      </p:pic>
      <p:pic>
        <p:nvPicPr>
          <p:cNvPr id="11270" name="Picture 6" descr="https://image.isu.pub/110301124806-220051792bb54ebc967ea49dbf513f6f/jpg/page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3000372"/>
            <a:ext cx="2130409" cy="301473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thumb/a/ae/USSRcoverKharkovUniversity.jpg/861px-USSRcoverKharkovUnivers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149454"/>
            <a:ext cx="1500198" cy="1045435"/>
          </a:xfrm>
          <a:prstGeom prst="rect">
            <a:avLst/>
          </a:prstGeom>
          <a:noFill/>
        </p:spPr>
      </p:pic>
      <p:pic>
        <p:nvPicPr>
          <p:cNvPr id="3" name="Picture 2" descr="https://upload.wikimedia.org/wikipedia/commons/thumb/a/ae/USSRcoverKharkovUniversity.jpg/861px-USSRcoverKharkovUnivers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214422"/>
            <a:ext cx="1347798" cy="939232"/>
          </a:xfrm>
          <a:prstGeom prst="rect">
            <a:avLst/>
          </a:prstGeom>
          <a:noFill/>
        </p:spPr>
      </p:pic>
      <p:pic>
        <p:nvPicPr>
          <p:cNvPr id="4" name="Picture 2" descr="https://upload.wikimedia.org/wikipedia/commons/thumb/a/ae/USSRcoverKharkovUniversity.jpg/861px-USSRcoverKharkovUniversit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214422"/>
            <a:ext cx="1266836" cy="882812"/>
          </a:xfrm>
          <a:prstGeom prst="rect">
            <a:avLst/>
          </a:prstGeom>
          <a:noFill/>
        </p:spPr>
      </p:pic>
      <p:pic>
        <p:nvPicPr>
          <p:cNvPr id="5" name="Picture 6" descr="https://image.isu.pub/110301124806-220051792bb54ebc967ea49dbf513f6f/jpg/pag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500438"/>
            <a:ext cx="2130409" cy="3014730"/>
          </a:xfrm>
          <a:prstGeom prst="rect">
            <a:avLst/>
          </a:prstGeom>
          <a:noFill/>
        </p:spPr>
      </p:pic>
      <p:pic>
        <p:nvPicPr>
          <p:cNvPr id="6" name="Picture 6" descr="https://image.isu.pub/110301124806-220051792bb54ebc967ea49dbf513f6f/jpg/page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3357562"/>
            <a:ext cx="2130409" cy="3014730"/>
          </a:xfrm>
          <a:prstGeom prst="rect">
            <a:avLst/>
          </a:prstGeom>
          <a:noFill/>
        </p:spPr>
      </p:pic>
      <p:pic>
        <p:nvPicPr>
          <p:cNvPr id="16386" name="Picture 2" descr="http://static.smeha.net/s/otkrytki/siZdcJVbjfRQnQ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0958" y="928670"/>
            <a:ext cx="1318811" cy="1973421"/>
          </a:xfrm>
          <a:prstGeom prst="rect">
            <a:avLst/>
          </a:prstGeom>
          <a:noFill/>
        </p:spPr>
      </p:pic>
      <p:pic>
        <p:nvPicPr>
          <p:cNvPr id="16388" name="Picture 4" descr="http://f4.mylove.ru/KakmI1jBa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14612" y="2714620"/>
            <a:ext cx="3000396" cy="2453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https://im0-tub-ru.yandex.net/i?id=5b2909e45f5e8e2f0092ba54d675ea26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https://im0-tub-ru.yandex.net/i?id=5b2909e45f5e8e2f0092ba54d675ea26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https://im0-tub-ru.yandex.net/i?id=06521969fbf1697aa4992911f3869305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https://im0-tub-ru.yandex.net/i?id=f8a951b4c371470f02da0f50b54721a2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https://upload.wikimedia.org/wikipedia/commons/thumb/a/ae/USSRcoverKharkovUniversity.jpg/861px-USSRcoverKharkovUnivers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1500198" cy="1045435"/>
          </a:xfrm>
          <a:prstGeom prst="rect">
            <a:avLst/>
          </a:prstGeom>
          <a:noFill/>
        </p:spPr>
      </p:pic>
      <p:pic>
        <p:nvPicPr>
          <p:cNvPr id="7" name="Picture 6" descr="https://image.isu.pub/110301124806-220051792bb54ebc967ea49dbf513f6f/jpg/page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429000"/>
            <a:ext cx="2130409" cy="3014730"/>
          </a:xfrm>
          <a:prstGeom prst="rect">
            <a:avLst/>
          </a:prstGeom>
          <a:noFill/>
        </p:spPr>
      </p:pic>
      <p:pic>
        <p:nvPicPr>
          <p:cNvPr id="8" name="Picture 4" descr="http://otzyvy.pro/image.php?nocache=1&amp;img=uploads/reviews/2015-11/a152568f563e06f61b31904f77016eb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928670"/>
            <a:ext cx="1687723" cy="2160285"/>
          </a:xfrm>
          <a:prstGeom prst="rect">
            <a:avLst/>
          </a:prstGeom>
          <a:noFill/>
        </p:spPr>
      </p:pic>
      <p:pic>
        <p:nvPicPr>
          <p:cNvPr id="9" name="Picture 2" descr="http://static.smeha.net/s/otkrytki/siZdcJVbjfRQnQ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57166"/>
            <a:ext cx="1318811" cy="1973421"/>
          </a:xfrm>
          <a:prstGeom prst="rect">
            <a:avLst/>
          </a:prstGeom>
          <a:noFill/>
        </p:spPr>
      </p:pic>
      <p:pic>
        <p:nvPicPr>
          <p:cNvPr id="10" name="Picture 4" descr="http://otzyvy.pro/image.php?nocache=1&amp;img=uploads/reviews/2015-11/a152568f563e06f61b31904f77016eb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3929066"/>
            <a:ext cx="1857388" cy="2377457"/>
          </a:xfrm>
          <a:prstGeom prst="rect">
            <a:avLst/>
          </a:prstGeom>
          <a:noFill/>
        </p:spPr>
      </p:pic>
      <p:pic>
        <p:nvPicPr>
          <p:cNvPr id="11" name="Picture 2" descr="http://static.smeha.net/s/otkrytki/siZdcJVbjfRQnQ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57166"/>
            <a:ext cx="1318811" cy="1973421"/>
          </a:xfrm>
          <a:prstGeom prst="rect">
            <a:avLst/>
          </a:prstGeom>
          <a:noFill/>
        </p:spPr>
      </p:pic>
      <p:pic>
        <p:nvPicPr>
          <p:cNvPr id="12" name="Picture 2" descr="http://static.smeha.net/s/otkrytki/siZdcJVbjfRQnQ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357166"/>
            <a:ext cx="1318811" cy="1973421"/>
          </a:xfrm>
          <a:prstGeom prst="rect">
            <a:avLst/>
          </a:prstGeom>
          <a:noFill/>
        </p:spPr>
      </p:pic>
      <p:pic>
        <p:nvPicPr>
          <p:cNvPr id="13" name="Picture 4" descr="http://f4.mylove.ru/KakmI1jBa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285992"/>
            <a:ext cx="2126833" cy="1739277"/>
          </a:xfrm>
          <a:prstGeom prst="rect">
            <a:avLst/>
          </a:prstGeom>
          <a:noFill/>
        </p:spPr>
      </p:pic>
      <p:pic>
        <p:nvPicPr>
          <p:cNvPr id="14" name="Picture 4" descr="http://f4.mylove.ru/KakmI1jBa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4000504"/>
            <a:ext cx="3000396" cy="2453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smeha.net/s/otkrytki/siZdcJVbjfRQnQ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572008"/>
            <a:ext cx="1318811" cy="1973421"/>
          </a:xfrm>
          <a:prstGeom prst="rect">
            <a:avLst/>
          </a:prstGeom>
          <a:noFill/>
        </p:spPr>
      </p:pic>
      <p:pic>
        <p:nvPicPr>
          <p:cNvPr id="3" name="Picture 4" descr="http://otzyvy.pro/image.php?nocache=1&amp;img=uploads/reviews/2015-11/a152568f563e06f61b31904f77016eb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286124"/>
            <a:ext cx="1687723" cy="2160285"/>
          </a:xfrm>
          <a:prstGeom prst="rect">
            <a:avLst/>
          </a:prstGeom>
          <a:noFill/>
        </p:spPr>
      </p:pic>
      <p:pic>
        <p:nvPicPr>
          <p:cNvPr id="4" name="Picture 4" descr="http://otzyvy.pro/image.php?nocache=1&amp;img=uploads/reviews/2015-11/a152568f563e06f61b31904f77016eb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143248"/>
            <a:ext cx="1687723" cy="2160285"/>
          </a:xfrm>
          <a:prstGeom prst="rect">
            <a:avLst/>
          </a:prstGeom>
          <a:noFill/>
        </p:spPr>
      </p:pic>
      <p:pic>
        <p:nvPicPr>
          <p:cNvPr id="5" name="Picture 4" descr="http://otzyvy.pro/image.php?nocache=1&amp;img=uploads/reviews/2015-11/a152568f563e06f61b31904f77016eb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214686"/>
            <a:ext cx="1687723" cy="2160285"/>
          </a:xfrm>
          <a:prstGeom prst="rect">
            <a:avLst/>
          </a:prstGeom>
          <a:noFill/>
        </p:spPr>
      </p:pic>
      <p:pic>
        <p:nvPicPr>
          <p:cNvPr id="7" name="Picture 2" descr="http://static.smeha.net/s/otkrytki/siZdcJVbjfRQnQ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28604"/>
            <a:ext cx="1318811" cy="1973421"/>
          </a:xfrm>
          <a:prstGeom prst="rect">
            <a:avLst/>
          </a:prstGeom>
          <a:noFill/>
        </p:spPr>
      </p:pic>
      <p:pic>
        <p:nvPicPr>
          <p:cNvPr id="9" name="Picture 6" descr="https://image.isu.pub/110301124806-220051792bb54ebc967ea49dbf513f6f/jpg/page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142852"/>
            <a:ext cx="2130409" cy="3014730"/>
          </a:xfrm>
          <a:prstGeom prst="rect">
            <a:avLst/>
          </a:prstGeom>
          <a:noFill/>
        </p:spPr>
      </p:pic>
      <p:pic>
        <p:nvPicPr>
          <p:cNvPr id="10" name="Picture 6" descr="https://image.isu.pub/110301124806-220051792bb54ebc967ea49dbf513f6f/jpg/page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142852"/>
            <a:ext cx="2130409" cy="3014730"/>
          </a:xfrm>
          <a:prstGeom prst="rect">
            <a:avLst/>
          </a:prstGeom>
          <a:noFill/>
        </p:spPr>
      </p:pic>
      <p:pic>
        <p:nvPicPr>
          <p:cNvPr id="11" name="Picture 6" descr="https://image.isu.pub/110301124806-220051792bb54ebc967ea49dbf513f6f/jpg/page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52"/>
            <a:ext cx="2130409" cy="3014730"/>
          </a:xfrm>
          <a:prstGeom prst="rect">
            <a:avLst/>
          </a:prstGeom>
          <a:noFill/>
        </p:spPr>
      </p:pic>
      <p:pic>
        <p:nvPicPr>
          <p:cNvPr id="12" name="Picture 4" descr="http://f4.mylove.ru/KakmI1jBa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2714620"/>
            <a:ext cx="1785950" cy="1460510"/>
          </a:xfrm>
          <a:prstGeom prst="rect">
            <a:avLst/>
          </a:prstGeom>
          <a:noFill/>
        </p:spPr>
      </p:pic>
      <p:pic>
        <p:nvPicPr>
          <p:cNvPr id="13" name="Picture 4" descr="http://f4.mylove.ru/KakmI1jBa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5333037"/>
            <a:ext cx="1864765" cy="1524963"/>
          </a:xfrm>
          <a:prstGeom prst="rect">
            <a:avLst/>
          </a:prstGeom>
          <a:noFill/>
        </p:spPr>
      </p:pic>
      <p:pic>
        <p:nvPicPr>
          <p:cNvPr id="14" name="Picture 4" descr="http://f4.mylove.ru/KakmI1jBa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5455910"/>
            <a:ext cx="1714512" cy="1402090"/>
          </a:xfrm>
          <a:prstGeom prst="rect">
            <a:avLst/>
          </a:prstGeom>
          <a:noFill/>
        </p:spPr>
      </p:pic>
      <p:pic>
        <p:nvPicPr>
          <p:cNvPr id="15" name="Picture 4" descr="http://f4.mylove.ru/KakmI1jBa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5475913"/>
            <a:ext cx="1690052" cy="1382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1071538" y="642918"/>
            <a:ext cx="4214842" cy="23574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0800000">
            <a:off x="1071538" y="642918"/>
            <a:ext cx="4214842" cy="23574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https://otvet.imgsmail.ru/download/ee846022578e93f1e4f3d7e11c932003_i-33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71876"/>
            <a:ext cx="4762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Ксения</cp:lastModifiedBy>
  <cp:revision>3</cp:revision>
  <dcterms:created xsi:type="dcterms:W3CDTF">2018-02-05T14:32:14Z</dcterms:created>
  <dcterms:modified xsi:type="dcterms:W3CDTF">2018-02-05T14:56:20Z</dcterms:modified>
</cp:coreProperties>
</file>