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BAB49-D6B1-428F-84F7-DDEBC227A94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C4F306-4406-467B-A3D7-FAA30DC50C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сения\Desktop\здорово\_1_~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3500673" cy="4980142"/>
          </a:xfrm>
          <a:prstGeom prst="rect">
            <a:avLst/>
          </a:prstGeom>
          <a:noFill/>
        </p:spPr>
      </p:pic>
      <p:pic>
        <p:nvPicPr>
          <p:cNvPr id="1027" name="Picture 3" descr="C:\Users\Ксения\Desktop\здорово\i.jpeg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3490460" cy="4363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Ксения\Desktop\здорово\i.jpeg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6135081" cy="40719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Ксения\Desktop\здорово\11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сения\Desktop\здорово\0_7204d_aab44bcf_XL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44" y="404664"/>
            <a:ext cx="7822496" cy="58668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сения\Desktop\здорово\of2dtih63pswkq5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7164796" cy="47765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сения\Desktop\здорово\garlic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1627" y="674694"/>
            <a:ext cx="7032781" cy="527458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сения\Desktop\здорово\grip_vacu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7308"/>
            <a:ext cx="5472608" cy="50433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сения\Desktop\здорово\_1_~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0988" y="558645"/>
            <a:ext cx="3767236" cy="535955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сения\Desktop\здорово\wischm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328592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Ксения\Desktop\здорово\i.jpeg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696" y="908720"/>
            <a:ext cx="5904655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Ксения\Desktop\здорово\i.jpe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3528392" cy="3414573"/>
          </a:xfrm>
          <a:prstGeom prst="rect">
            <a:avLst/>
          </a:prstGeom>
          <a:noFill/>
        </p:spPr>
      </p:pic>
      <p:pic>
        <p:nvPicPr>
          <p:cNvPr id="9219" name="Picture 3" descr="C:\Users\Ксения\Desktop\здорово\img301489366450244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04704"/>
            <a:ext cx="3528392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4</cp:revision>
  <dcterms:created xsi:type="dcterms:W3CDTF">2012-11-15T14:05:22Z</dcterms:created>
  <dcterms:modified xsi:type="dcterms:W3CDTF">2012-11-15T14:46:51Z</dcterms:modified>
</cp:coreProperties>
</file>