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73" autoAdjust="0"/>
  </p:normalViewPr>
  <p:slideViewPr>
    <p:cSldViewPr>
      <p:cViewPr varScale="1">
        <p:scale>
          <a:sx n="109" d="100"/>
          <a:sy n="109" d="100"/>
        </p:scale>
        <p:origin x="-167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F308-E749-487B-AADD-D3AD9E27DA4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1063-E5B7-483A-8111-27DFD3226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F308-E749-487B-AADD-D3AD9E27DA4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1063-E5B7-483A-8111-27DFD3226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F308-E749-487B-AADD-D3AD9E27DA4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1063-E5B7-483A-8111-27DFD3226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F308-E749-487B-AADD-D3AD9E27DA4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1063-E5B7-483A-8111-27DFD3226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F308-E749-487B-AADD-D3AD9E27DA4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1063-E5B7-483A-8111-27DFD3226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F308-E749-487B-AADD-D3AD9E27DA4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1063-E5B7-483A-8111-27DFD3226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F308-E749-487B-AADD-D3AD9E27DA4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1063-E5B7-483A-8111-27DFD3226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F308-E749-487B-AADD-D3AD9E27DA4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1063-E5B7-483A-8111-27DFD3226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F308-E749-487B-AADD-D3AD9E27DA4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1063-E5B7-483A-8111-27DFD3226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F308-E749-487B-AADD-D3AD9E27DA4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1063-E5B7-483A-8111-27DFD3226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F308-E749-487B-AADD-D3AD9E27DA4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1063-E5B7-483A-8111-27DFD3226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DF308-E749-487B-AADD-D3AD9E27DA4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21063-E5B7-483A-8111-27DFD3226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2714620"/>
            <a:ext cx="4643470" cy="9286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прошлое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стула.</a:t>
            </a:r>
            <a:endParaRPr lang="ru-RU" sz="4000" b="1" cap="none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5500702"/>
            <a:ext cx="44291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Работу выполнила</a:t>
            </a:r>
            <a:r>
              <a:rPr lang="ru-RU" sz="2000" b="1" dirty="0" smtClean="0"/>
              <a:t>: Иванова Л.А..</a:t>
            </a:r>
            <a:endParaRPr lang="ru-RU" sz="2000" b="1" dirty="0" smtClean="0"/>
          </a:p>
          <a:p>
            <a:pPr algn="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4338" name="Picture 2" descr="http://s4.pic4you.ru/y2014/02-28/12216/4224950-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686"/>
            <a:ext cx="1524000" cy="2752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Доу 13\Desktop\стул\517141_w640_h640_4b60acf80384bтабурет3.jpg"/>
          <p:cNvPicPr>
            <a:picLocks noChangeAspect="1" noChangeArrowheads="1"/>
          </p:cNvPicPr>
          <p:nvPr/>
        </p:nvPicPr>
        <p:blipFill>
          <a:blip r:embed="rId2" cstate="print"/>
          <a:srcRect l="25000" t="8654" r="25000" b="4807"/>
          <a:stretch>
            <a:fillRect/>
          </a:stretch>
        </p:blipFill>
        <p:spPr bwMode="auto">
          <a:xfrm>
            <a:off x="3786182" y="4214818"/>
            <a:ext cx="1733562" cy="2000264"/>
          </a:xfrm>
          <a:prstGeom prst="rect">
            <a:avLst/>
          </a:prstGeom>
          <a:noFill/>
        </p:spPr>
      </p:pic>
      <p:pic>
        <p:nvPicPr>
          <p:cNvPr id="23555" name="Picture 3" descr="C:\Users\Доу 13\Desktop\стул\кам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2734017" cy="2214554"/>
          </a:xfrm>
          <a:prstGeom prst="rect">
            <a:avLst/>
          </a:prstGeom>
          <a:noFill/>
        </p:spPr>
      </p:pic>
      <p:pic>
        <p:nvPicPr>
          <p:cNvPr id="23556" name="Picture 4" descr="C:\Users\Доу 13\Desktop\стул\images пн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57166"/>
            <a:ext cx="1743075" cy="2619375"/>
          </a:xfrm>
          <a:prstGeom prst="rect">
            <a:avLst/>
          </a:prstGeom>
          <a:noFill/>
        </p:spPr>
      </p:pic>
      <p:pic>
        <p:nvPicPr>
          <p:cNvPr id="5" name="Рисунок 4" descr="http://myfamilyhome.ru/d/66126/d/1769927_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00042"/>
            <a:ext cx="30730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Доу 13\Desktop\стул\artlib_gallery-213739-b лав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1" y="4429132"/>
            <a:ext cx="2747728" cy="1828786"/>
          </a:xfrm>
          <a:prstGeom prst="rect">
            <a:avLst/>
          </a:prstGeom>
          <a:noFill/>
        </p:spPr>
      </p:pic>
      <p:pic>
        <p:nvPicPr>
          <p:cNvPr id="23558" name="Picture 6" descr="C:\Users\Доу 13\Desktop\стул\иииии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786190"/>
            <a:ext cx="2571768" cy="2571768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5400000" flipH="1" flipV="1">
            <a:off x="2857488" y="1500174"/>
            <a:ext cx="714380" cy="2857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14942" y="1357298"/>
            <a:ext cx="571504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2357422" y="3000372"/>
            <a:ext cx="3500462" cy="12858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71802" y="5214950"/>
            <a:ext cx="57150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572132" y="5214950"/>
            <a:ext cx="64294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Доу 13\Desktop\стул\517141_w640_h640_4b60acf80384bтабурет3.jpg"/>
          <p:cNvPicPr>
            <a:picLocks noChangeAspect="1" noChangeArrowheads="1"/>
          </p:cNvPicPr>
          <p:nvPr/>
        </p:nvPicPr>
        <p:blipFill>
          <a:blip r:embed="rId2" cstate="print"/>
          <a:srcRect l="28750" t="9375" r="27499" b="4374"/>
          <a:stretch>
            <a:fillRect/>
          </a:stretch>
        </p:blipFill>
        <p:spPr bwMode="auto">
          <a:xfrm rot="20896301">
            <a:off x="500034" y="285728"/>
            <a:ext cx="1928826" cy="253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C:\Users\Доу 13\Desktop\стул\16295501_4.jpg"/>
          <p:cNvPicPr>
            <a:picLocks noChangeAspect="1" noChangeArrowheads="1"/>
          </p:cNvPicPr>
          <p:nvPr/>
        </p:nvPicPr>
        <p:blipFill>
          <a:blip r:embed="rId3" cstate="print"/>
          <a:srcRect l="11171" t="6363" r="11171" b="9091"/>
          <a:stretch>
            <a:fillRect/>
          </a:stretch>
        </p:blipFill>
        <p:spPr bwMode="auto">
          <a:xfrm>
            <a:off x="2786050" y="214290"/>
            <a:ext cx="1751383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C:\Users\Доу 13\Desktop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1928826" cy="164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" descr="C:\Users\Доу 13\Desktop\i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214950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C:\Users\Доу 13\Desktop\i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1857364"/>
            <a:ext cx="14287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3" name="Picture 7" descr="C:\Users\Доу 13\Desktop\moses-rabocij-stul__62392_PE169062_S4.jpg"/>
          <p:cNvPicPr>
            <a:picLocks noChangeAspect="1" noChangeArrowheads="1"/>
          </p:cNvPicPr>
          <p:nvPr/>
        </p:nvPicPr>
        <p:blipFill>
          <a:blip r:embed="rId7" cstate="print"/>
          <a:srcRect l="21000" t="2500" r="17499" b="4500"/>
          <a:stretch>
            <a:fillRect/>
          </a:stretch>
        </p:blipFill>
        <p:spPr bwMode="auto">
          <a:xfrm>
            <a:off x="7072330" y="3643314"/>
            <a:ext cx="1842409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C:\Users\Доу 13\Desktop\i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51699">
            <a:off x="5143504" y="357166"/>
            <a:ext cx="228601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5" name="Picture 9" descr="C:\Users\Доу 13\Desktop\i (1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3214686"/>
            <a:ext cx="26574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6" name="Picture 10" descr="C:\Users\Доу 13\Desktop\i (4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4929197"/>
            <a:ext cx="1571636" cy="1696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7" name="Picture 11" descr="C:\Users\Доу 13\Desktop\i (5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610141">
            <a:off x="4734531" y="4093493"/>
            <a:ext cx="2042624" cy="202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79"/>
            <a:ext cx="8358246" cy="421484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http://img-fotki.yandex.ru/get/4427/141089919.2/0_5d7c5_46861ba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4857784" cy="539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77867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 четырех ногах стою, </a:t>
            </a:r>
            <a:br>
              <a:rPr lang="ru-RU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Ходить я вовсе не могу. </a:t>
            </a:r>
            <a:br>
              <a:rPr lang="ru-RU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Когда устанешь ты гулять, </a:t>
            </a:r>
            <a:br>
              <a:rPr lang="ru-RU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Ты можешь сесть и отдыхать.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571876"/>
            <a:ext cx="3429024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199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199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6" name="Picture 4" descr="http://mdou38.ucoz.ru/novosty/neznayk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000372"/>
            <a:ext cx="2000264" cy="3550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3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у 13\Desktop\стул\кам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14752"/>
            <a:ext cx="3929090" cy="27146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1" name="Picture 3" descr="C:\Users\Доу 13\Desktop\стул\прер че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65725"/>
            <a:ext cx="5500726" cy="326376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 descr="http://j-times.ru/wp-content/uploads/2012/08/Pervep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00042"/>
            <a:ext cx="3571900" cy="5929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familyhome.ru/d/66126/d/1769927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430270" cy="257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prv3.lori-images.net/malchik-sidyaschii-na-brevne-u-rechnoi-zavodi-0000684595-preview.jpg"/>
          <p:cNvPicPr/>
          <p:nvPr/>
        </p:nvPicPr>
        <p:blipFill>
          <a:blip r:embed="rId3" cstate="print"/>
          <a:srcRect l="2726" t="14263" r="3228" b="18492"/>
          <a:stretch>
            <a:fillRect/>
          </a:stretch>
        </p:blipFill>
        <p:spPr bwMode="auto">
          <a:xfrm>
            <a:off x="285720" y="3643314"/>
            <a:ext cx="492922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img1.liveinternet.ru/images/foto/b/2/753/1584753/f_8441938.jpg"/>
          <p:cNvPicPr/>
          <p:nvPr/>
        </p:nvPicPr>
        <p:blipFill>
          <a:blip r:embed="rId4" cstate="print"/>
          <a:srcRect t="11720" r="3795" b="20662"/>
          <a:stretch>
            <a:fillRect/>
          </a:stretch>
        </p:blipFill>
        <p:spPr bwMode="auto">
          <a:xfrm>
            <a:off x="4000496" y="285728"/>
            <a:ext cx="464347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i1.i.ua/prikol/pic/8/1/630618_618610.jpg"/>
          <p:cNvPicPr>
            <a:picLocks noChangeAspect="1" noChangeArrowheads="1"/>
          </p:cNvPicPr>
          <p:nvPr/>
        </p:nvPicPr>
        <p:blipFill>
          <a:blip r:embed="rId5" cstate="print"/>
          <a:srcRect l="9302" t="11046" r="5232" b="24418"/>
          <a:stretch>
            <a:fillRect/>
          </a:stretch>
        </p:blipFill>
        <p:spPr bwMode="auto">
          <a:xfrm>
            <a:off x="5429256" y="3714752"/>
            <a:ext cx="350046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у 13\Desktop\стул\images п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342902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Доу 13\Desktop\стул\0_876d9_b04a95e_XL пень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00438"/>
            <a:ext cx="671517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Доу 13\Desktop\стул\images пн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42852"/>
            <a:ext cx="2928958" cy="3190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Доу 13\Desktop\tab_12лавкап.jpg"/>
          <p:cNvPicPr>
            <a:picLocks noChangeAspect="1" noChangeArrowheads="1"/>
          </p:cNvPicPr>
          <p:nvPr/>
        </p:nvPicPr>
        <p:blipFill>
          <a:blip r:embed="rId2" cstate="print"/>
          <a:srcRect l="3333" t="18750" r="4166" b="18750"/>
          <a:stretch>
            <a:fillRect/>
          </a:stretch>
        </p:blipFill>
        <p:spPr bwMode="auto">
          <a:xfrm>
            <a:off x="285720" y="357166"/>
            <a:ext cx="502209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C:\Users\Доу 13\Desktop\artlib_gallery-213739-b лавка.jpg"/>
          <p:cNvPicPr>
            <a:picLocks noChangeAspect="1" noChangeArrowheads="1"/>
          </p:cNvPicPr>
          <p:nvPr/>
        </p:nvPicPr>
        <p:blipFill>
          <a:blip r:embed="rId3" cstate="print"/>
          <a:srcRect l="1242" t="3731" r="1903" b="10447"/>
          <a:stretch>
            <a:fillRect/>
          </a:stretch>
        </p:blipFill>
        <p:spPr bwMode="auto">
          <a:xfrm>
            <a:off x="3357554" y="3357562"/>
            <a:ext cx="557216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оу 13\Desktop\стул\skam17_sm скамейка.jpg"/>
          <p:cNvPicPr>
            <a:picLocks noChangeAspect="1" noChangeArrowheads="1"/>
          </p:cNvPicPr>
          <p:nvPr/>
        </p:nvPicPr>
        <p:blipFill>
          <a:blip r:embed="rId2" cstate="print"/>
          <a:srcRect t="14415" r="13499"/>
          <a:stretch>
            <a:fillRect/>
          </a:stretch>
        </p:blipFill>
        <p:spPr bwMode="auto">
          <a:xfrm>
            <a:off x="4714876" y="3857628"/>
            <a:ext cx="4119590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C:\Users\Доу 13\Desktop\стул\сеамейка.jpg"/>
          <p:cNvPicPr>
            <a:picLocks noChangeAspect="1" noChangeArrowheads="1"/>
          </p:cNvPicPr>
          <p:nvPr/>
        </p:nvPicPr>
        <p:blipFill>
          <a:blip r:embed="rId3" cstate="print"/>
          <a:srcRect t="8772" r="3509" b="7017"/>
          <a:stretch>
            <a:fillRect/>
          </a:stretch>
        </p:blipFill>
        <p:spPr bwMode="auto">
          <a:xfrm>
            <a:off x="285720" y="4143380"/>
            <a:ext cx="392905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C:\Users\Доу 13\Desktop\1122917чел на лавке.jpg"/>
          <p:cNvPicPr>
            <a:picLocks noChangeAspect="1" noChangeArrowheads="1"/>
          </p:cNvPicPr>
          <p:nvPr/>
        </p:nvPicPr>
        <p:blipFill>
          <a:blip r:embed="rId4" cstate="print"/>
          <a:srcRect t="45833" r="1954" b="2083"/>
          <a:stretch>
            <a:fillRect/>
          </a:stretch>
        </p:blipFill>
        <p:spPr bwMode="auto">
          <a:xfrm>
            <a:off x="214282" y="214290"/>
            <a:ext cx="464347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ttps://www.slaytyerim.com/upload/dfb034af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928670"/>
            <a:ext cx="3718589" cy="2519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оу 13\Desktop\iтабу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00026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C:\Users\Доу 13\Desktop\517141_w640_h640_4b60acf80384bтабурет3.jpg"/>
          <p:cNvPicPr>
            <a:picLocks noChangeAspect="1" noChangeArrowheads="1"/>
          </p:cNvPicPr>
          <p:nvPr/>
        </p:nvPicPr>
        <p:blipFill>
          <a:blip r:embed="rId3" cstate="print"/>
          <a:srcRect l="8333" t="8333" r="10185" b="8333"/>
          <a:stretch>
            <a:fillRect/>
          </a:stretch>
        </p:blipFill>
        <p:spPr bwMode="auto">
          <a:xfrm>
            <a:off x="5643570" y="428604"/>
            <a:ext cx="314327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C:\Users\Доу 13\Desktop\4322956cf9f8 тбурет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86190"/>
            <a:ext cx="3475604" cy="2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8" name="AutoShape 4" descr="https://gallery.yopriceville.com/var/albums/Free-Clipart-Pictures/Furniture-PNG/Transparent_Red_Throne_PNG_Clipart.png?m=14319927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img-fotki.yandex.ru/get/5508/200418627.29/0_10e9e8_fd09c839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3000396" cy="28203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оу 13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21457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dev.luntik.ru/upload/iblock/3e4/3e44b86c56ca2dbfa1f77554591173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178"/>
            <a:ext cx="1714512" cy="2723216"/>
          </a:xfrm>
          <a:prstGeom prst="rect">
            <a:avLst/>
          </a:prstGeom>
          <a:noFill/>
        </p:spPr>
      </p:pic>
      <p:pic>
        <p:nvPicPr>
          <p:cNvPr id="5122" name="Picture 2" descr="http://www.playcast.ru/uploads/2014/09/02/97109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857628"/>
            <a:ext cx="2091557" cy="2818775"/>
          </a:xfrm>
          <a:prstGeom prst="rect">
            <a:avLst/>
          </a:prstGeom>
          <a:noFill/>
        </p:spPr>
      </p:pic>
      <p:pic>
        <p:nvPicPr>
          <p:cNvPr id="5124" name="Picture 4" descr="http://www.qpstol.ru/global_images/goods/7e7/598/c4c/05d/1071509.jpg"/>
          <p:cNvPicPr>
            <a:picLocks noChangeAspect="1" noChangeArrowheads="1"/>
          </p:cNvPicPr>
          <p:nvPr/>
        </p:nvPicPr>
        <p:blipFill>
          <a:blip r:embed="rId5" cstate="print"/>
          <a:srcRect b="8912"/>
          <a:stretch>
            <a:fillRect/>
          </a:stretch>
        </p:blipFill>
        <p:spPr bwMode="auto">
          <a:xfrm>
            <a:off x="357158" y="4071942"/>
            <a:ext cx="2042226" cy="2428892"/>
          </a:xfrm>
          <a:prstGeom prst="rect">
            <a:avLst/>
          </a:prstGeom>
          <a:noFill/>
        </p:spPr>
      </p:pic>
      <p:pic>
        <p:nvPicPr>
          <p:cNvPr id="5126" name="Picture 6" descr="http://static.schoener-wohnen.de/bilder/43/dd/54039/galleryimage/ikea-gulliv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28604"/>
            <a:ext cx="2000264" cy="2954237"/>
          </a:xfrm>
          <a:prstGeom prst="rect">
            <a:avLst/>
          </a:prstGeom>
          <a:noFill/>
        </p:spPr>
      </p:pic>
      <p:pic>
        <p:nvPicPr>
          <p:cNvPr id="5128" name="Picture 8" descr="http://telestudia.ru/media/catalog/product/cache/1/image/800x800/9df78eab33525d08d6e5fb8d27136e95/d/f/df91d27e-7cb5-49a5-ac7b-f50b233a08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000504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22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 13</dc:creator>
  <cp:lastModifiedBy>Ксения</cp:lastModifiedBy>
  <cp:revision>23</cp:revision>
  <dcterms:created xsi:type="dcterms:W3CDTF">2012-12-08T19:57:53Z</dcterms:created>
  <dcterms:modified xsi:type="dcterms:W3CDTF">2017-11-14T18:26:28Z</dcterms:modified>
</cp:coreProperties>
</file>