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206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5FEF-53A2-464B-B6AB-6AFCEB1E48B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84AF-9B29-4155-AC6E-CFA9B593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5FEF-53A2-464B-B6AB-6AFCEB1E48B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84AF-9B29-4155-AC6E-CFA9B593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5FEF-53A2-464B-B6AB-6AFCEB1E48B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84AF-9B29-4155-AC6E-CFA9B593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5FEF-53A2-464B-B6AB-6AFCEB1E48B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84AF-9B29-4155-AC6E-CFA9B593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5FEF-53A2-464B-B6AB-6AFCEB1E48B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84AF-9B29-4155-AC6E-CFA9B593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5FEF-53A2-464B-B6AB-6AFCEB1E48B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84AF-9B29-4155-AC6E-CFA9B593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5FEF-53A2-464B-B6AB-6AFCEB1E48B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84AF-9B29-4155-AC6E-CFA9B593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5FEF-53A2-464B-B6AB-6AFCEB1E48B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84AF-9B29-4155-AC6E-CFA9B593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5FEF-53A2-464B-B6AB-6AFCEB1E48B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84AF-9B29-4155-AC6E-CFA9B593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5FEF-53A2-464B-B6AB-6AFCEB1E48B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84AF-9B29-4155-AC6E-CFA9B593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5FEF-53A2-464B-B6AB-6AFCEB1E48B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84AF-9B29-4155-AC6E-CFA9B593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5FEF-53A2-464B-B6AB-6AFCEB1E48B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84AF-9B29-4155-AC6E-CFA9B593B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39/1331987/slides/slide_1.jpg"/>
          <p:cNvPicPr>
            <a:picLocks noChangeAspect="1" noChangeArrowheads="1"/>
          </p:cNvPicPr>
          <p:nvPr/>
        </p:nvPicPr>
        <p:blipFill>
          <a:blip r:embed="rId2"/>
          <a:srcRect b="33749"/>
          <a:stretch>
            <a:fillRect/>
          </a:stretch>
        </p:blipFill>
        <p:spPr bwMode="auto">
          <a:xfrm>
            <a:off x="-86970" y="0"/>
            <a:ext cx="923097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500702"/>
            <a:ext cx="4471990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Иванова Л.А.</a:t>
            </a:r>
            <a:br>
              <a:rPr lang="ru-RU" sz="2400" dirty="0" smtClean="0"/>
            </a:br>
            <a:r>
              <a:rPr lang="ru-RU" sz="2400" dirty="0" smtClean="0"/>
              <a:t>подготовительная группа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layer.myshared.ru/39/1331987/slides/slide_12.jpg"/>
          <p:cNvPicPr>
            <a:picLocks noChangeAspect="1" noChangeArrowheads="1"/>
          </p:cNvPicPr>
          <p:nvPr/>
        </p:nvPicPr>
        <p:blipFill>
          <a:blip r:embed="rId2"/>
          <a:srcRect b="12251"/>
          <a:stretch>
            <a:fillRect/>
          </a:stretch>
        </p:blipFill>
        <p:spPr bwMode="auto">
          <a:xfrm>
            <a:off x="357158" y="357165"/>
            <a:ext cx="8358246" cy="600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00826" y="5786454"/>
            <a:ext cx="171451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8" name="Picture 4" descr="http://player.myshared.ru/39/1331987/slides/slide_19.jpg"/>
          <p:cNvPicPr>
            <a:picLocks noChangeAspect="1" noChangeArrowheads="1"/>
          </p:cNvPicPr>
          <p:nvPr/>
        </p:nvPicPr>
        <p:blipFill>
          <a:blip r:embed="rId2"/>
          <a:srcRect b="13514"/>
          <a:stretch>
            <a:fillRect/>
          </a:stretch>
        </p:blipFill>
        <p:spPr bwMode="auto">
          <a:xfrm>
            <a:off x="642910" y="285728"/>
            <a:ext cx="792961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ения\Desktop\IMG-20190820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286148" cy="2464314"/>
          </a:xfrm>
          <a:prstGeom prst="rect">
            <a:avLst/>
          </a:prstGeom>
          <a:noFill/>
        </p:spPr>
      </p:pic>
      <p:pic>
        <p:nvPicPr>
          <p:cNvPr id="1027" name="Picture 3" descr="C:\Users\Ксения\Desktop\IMG-20190820-WA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00042"/>
            <a:ext cx="2381240" cy="2381240"/>
          </a:xfrm>
          <a:prstGeom prst="rect">
            <a:avLst/>
          </a:prstGeom>
          <a:noFill/>
        </p:spPr>
      </p:pic>
      <p:pic>
        <p:nvPicPr>
          <p:cNvPr id="1028" name="Picture 4" descr="C:\Users\Ксения\Desktop\IMG-20190820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8160" y="3643314"/>
            <a:ext cx="3255840" cy="2286016"/>
          </a:xfrm>
          <a:prstGeom prst="rect">
            <a:avLst/>
          </a:prstGeom>
          <a:noFill/>
        </p:spPr>
      </p:pic>
      <p:pic>
        <p:nvPicPr>
          <p:cNvPr id="1029" name="Picture 5" descr="C:\Users\Ксения\Desktop\IMG-20190820-WA0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28604"/>
            <a:ext cx="2643206" cy="2643206"/>
          </a:xfrm>
          <a:prstGeom prst="rect">
            <a:avLst/>
          </a:prstGeom>
          <a:noFill/>
        </p:spPr>
      </p:pic>
      <p:pic>
        <p:nvPicPr>
          <p:cNvPr id="1030" name="Picture 6" descr="C:\Users\Ксения\Desktop\IMG-20190820-WA0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071942"/>
            <a:ext cx="2309786" cy="1732340"/>
          </a:xfrm>
          <a:prstGeom prst="rect">
            <a:avLst/>
          </a:prstGeom>
          <a:noFill/>
        </p:spPr>
      </p:pic>
      <p:pic>
        <p:nvPicPr>
          <p:cNvPr id="1031" name="Picture 7" descr="C:\Users\Ксения\Desktop\IMG-20190820-WA001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643314"/>
            <a:ext cx="2928794" cy="2195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39/1331987/slides/slide_2.jpg"/>
          <p:cNvPicPr>
            <a:picLocks noChangeAspect="1" noChangeArrowheads="1"/>
          </p:cNvPicPr>
          <p:nvPr/>
        </p:nvPicPr>
        <p:blipFill>
          <a:blip r:embed="rId2"/>
          <a:srcRect b="10725"/>
          <a:stretch>
            <a:fillRect/>
          </a:stretch>
        </p:blipFill>
        <p:spPr bwMode="auto">
          <a:xfrm>
            <a:off x="500034" y="285728"/>
            <a:ext cx="8215370" cy="55007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64294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К.Д.Ушинский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39/1331987/slides/slide_3.jpg"/>
          <p:cNvPicPr>
            <a:picLocks noChangeAspect="1" noChangeArrowheads="1"/>
          </p:cNvPicPr>
          <p:nvPr/>
        </p:nvPicPr>
        <p:blipFill>
          <a:blip r:embed="rId2"/>
          <a:srcRect l="2528" r="14045" b="10113"/>
          <a:stretch>
            <a:fillRect/>
          </a:stretch>
        </p:blipFill>
        <p:spPr bwMode="auto">
          <a:xfrm>
            <a:off x="500034" y="214289"/>
            <a:ext cx="7715304" cy="6234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39/1331987/slides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82005" cy="628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39/1331987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39/1331987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501122" cy="6375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72264" y="5857892"/>
            <a:ext cx="1714512" cy="771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yer.myshared.ru/39/1331987/slides/slide_8.jpg"/>
          <p:cNvPicPr>
            <a:picLocks noChangeAspect="1" noChangeArrowheads="1"/>
          </p:cNvPicPr>
          <p:nvPr/>
        </p:nvPicPr>
        <p:blipFill>
          <a:blip r:embed="rId2"/>
          <a:srcRect b="5495"/>
          <a:stretch>
            <a:fillRect/>
          </a:stretch>
        </p:blipFill>
        <p:spPr bwMode="auto">
          <a:xfrm>
            <a:off x="357158" y="357166"/>
            <a:ext cx="8667811" cy="6143668"/>
          </a:xfrm>
          <a:prstGeom prst="rect">
            <a:avLst/>
          </a:prstGeom>
          <a:noFill/>
        </p:spPr>
      </p:pic>
      <p:pic>
        <p:nvPicPr>
          <p:cNvPr id="24580" name="Picture 4" descr="http://moziru.com/images/book-clipart-pink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59040" flipV="1">
            <a:off x="5985492" y="5452862"/>
            <a:ext cx="3059217" cy="1475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yer.myshared.ru/39/1331987/slides/slide_9.jpg"/>
          <p:cNvPicPr>
            <a:picLocks noChangeAspect="1" noChangeArrowheads="1"/>
          </p:cNvPicPr>
          <p:nvPr/>
        </p:nvPicPr>
        <p:blipFill>
          <a:blip r:embed="rId2"/>
          <a:srcRect b="8475"/>
          <a:stretch>
            <a:fillRect/>
          </a:stretch>
        </p:blipFill>
        <p:spPr bwMode="auto">
          <a:xfrm>
            <a:off x="428596" y="285727"/>
            <a:ext cx="8429684" cy="6286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39/1331987/slides/slide_10.jpg"/>
          <p:cNvPicPr>
            <a:picLocks noChangeAspect="1" noChangeArrowheads="1"/>
          </p:cNvPicPr>
          <p:nvPr/>
        </p:nvPicPr>
        <p:blipFill>
          <a:blip r:embed="rId2"/>
          <a:srcRect r="562" b="11100"/>
          <a:stretch>
            <a:fillRect/>
          </a:stretch>
        </p:blipFill>
        <p:spPr bwMode="auto">
          <a:xfrm>
            <a:off x="285720" y="142852"/>
            <a:ext cx="842968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Иванова Л.А. подготовительная группа</vt:lpstr>
      <vt:lpstr>К.Д.Ушинский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Ксения</cp:lastModifiedBy>
  <cp:revision>5</cp:revision>
  <dcterms:created xsi:type="dcterms:W3CDTF">2019-08-21T15:13:24Z</dcterms:created>
  <dcterms:modified xsi:type="dcterms:W3CDTF">2020-01-25T15:22:12Z</dcterms:modified>
</cp:coreProperties>
</file>