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3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58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38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09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8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1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089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9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18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22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355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601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211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Удивительные предметы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348880"/>
            <a:ext cx="6912768" cy="3794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 Учить детей сравнивать предметы, придуманные людьми, с объектами природы и находить между ними общее (то, что не дала человеку природа, он придумал сам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Составитель: Иванова Л.А.</a:t>
            </a:r>
          </a:p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что похоже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84784"/>
            <a:ext cx="7704856" cy="4536503"/>
          </a:xfrm>
        </p:spPr>
      </p:pic>
    </p:spTree>
    <p:extLst>
      <p:ext uri="{BB962C8B-B14F-4D97-AF65-F5344CB8AC3E}">
        <p14:creationId xmlns:p14="http://schemas.microsoft.com/office/powerpoint/2010/main" xmlns="" val="24893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419611" cy="4525963"/>
          </a:xfrm>
        </p:spPr>
      </p:pic>
    </p:spTree>
    <p:extLst>
      <p:ext uri="{BB962C8B-B14F-4D97-AF65-F5344CB8AC3E}">
        <p14:creationId xmlns:p14="http://schemas.microsoft.com/office/powerpoint/2010/main" xmlns="" val="16755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8720"/>
            <a:ext cx="7272808" cy="5040560"/>
          </a:xfrm>
        </p:spPr>
      </p:pic>
    </p:spTree>
    <p:extLst>
      <p:ext uri="{BB962C8B-B14F-4D97-AF65-F5344CB8AC3E}">
        <p14:creationId xmlns:p14="http://schemas.microsoft.com/office/powerpoint/2010/main" xmlns="" val="19128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8712968" cy="4608512"/>
          </a:xfrm>
        </p:spPr>
      </p:pic>
    </p:spTree>
    <p:extLst>
      <p:ext uri="{BB962C8B-B14F-4D97-AF65-F5344CB8AC3E}">
        <p14:creationId xmlns:p14="http://schemas.microsoft.com/office/powerpoint/2010/main" xmlns="" val="29137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80728"/>
            <a:ext cx="7848872" cy="5040559"/>
          </a:xfrm>
        </p:spPr>
      </p:pic>
    </p:spTree>
    <p:extLst>
      <p:ext uri="{BB962C8B-B14F-4D97-AF65-F5344CB8AC3E}">
        <p14:creationId xmlns:p14="http://schemas.microsoft.com/office/powerpoint/2010/main" xmlns="" val="35910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764704"/>
            <a:ext cx="7992888" cy="5361459"/>
          </a:xfrm>
        </p:spPr>
      </p:pic>
    </p:spTree>
    <p:extLst>
      <p:ext uri="{BB962C8B-B14F-4D97-AF65-F5344CB8AC3E}">
        <p14:creationId xmlns:p14="http://schemas.microsoft.com/office/powerpoint/2010/main" xmlns="" val="35330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7992888" cy="4968552"/>
          </a:xfrm>
        </p:spPr>
      </p:pic>
    </p:spTree>
    <p:extLst>
      <p:ext uri="{BB962C8B-B14F-4D97-AF65-F5344CB8AC3E}">
        <p14:creationId xmlns:p14="http://schemas.microsoft.com/office/powerpoint/2010/main" xmlns="" val="31017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64704"/>
            <a:ext cx="7704856" cy="5217443"/>
          </a:xfrm>
        </p:spPr>
      </p:pic>
    </p:spTree>
    <p:extLst>
      <p:ext uri="{BB962C8B-B14F-4D97-AF65-F5344CB8AC3E}">
        <p14:creationId xmlns:p14="http://schemas.microsoft.com/office/powerpoint/2010/main" xmlns="" val="320120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764704"/>
            <a:ext cx="7848872" cy="5361459"/>
          </a:xfrm>
        </p:spPr>
      </p:pic>
    </p:spTree>
    <p:extLst>
      <p:ext uri="{BB962C8B-B14F-4D97-AF65-F5344CB8AC3E}">
        <p14:creationId xmlns:p14="http://schemas.microsoft.com/office/powerpoint/2010/main" xmlns="" val="7042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534075"/>
          </a:xfrm>
        </p:spPr>
      </p:pic>
    </p:spTree>
    <p:extLst>
      <p:ext uri="{BB962C8B-B14F-4D97-AF65-F5344CB8AC3E}">
        <p14:creationId xmlns:p14="http://schemas.microsoft.com/office/powerpoint/2010/main" xmlns="" val="20681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2172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такое природа?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8976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Природа — это то, что нас окружает, но не создано человеком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2989" y="2708920"/>
            <a:ext cx="3384376" cy="72008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Природа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39277"/>
            <a:ext cx="2160000" cy="757875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Живая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0958" y="4068325"/>
            <a:ext cx="2160000" cy="728827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Неживая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5776" y="3447897"/>
            <a:ext cx="648000" cy="538269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77624" y="3501008"/>
            <a:ext cx="797226" cy="43204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84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1" y="836712"/>
            <a:ext cx="7272808" cy="5289451"/>
          </a:xfrm>
        </p:spPr>
      </p:pic>
    </p:spTree>
    <p:extLst>
      <p:ext uri="{BB962C8B-B14F-4D97-AF65-F5344CB8AC3E}">
        <p14:creationId xmlns:p14="http://schemas.microsoft.com/office/powerpoint/2010/main" xmlns="" val="10738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7632847" cy="5289451"/>
          </a:xfrm>
        </p:spPr>
      </p:pic>
    </p:spTree>
    <p:extLst>
      <p:ext uri="{BB962C8B-B14F-4D97-AF65-F5344CB8AC3E}">
        <p14:creationId xmlns:p14="http://schemas.microsoft.com/office/powerpoint/2010/main" xmlns="" val="18760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620688"/>
            <a:ext cx="633670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Живая природа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15616" y="1812165"/>
            <a:ext cx="6984776" cy="48449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45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7684" y="404664"/>
            <a:ext cx="56166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Неживая природа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576" y="1412774"/>
            <a:ext cx="7560840" cy="511936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525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62473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Предметы рукотворного мира</a:t>
            </a:r>
          </a:p>
          <a:p>
            <a:pPr algn="ctr"/>
            <a:r>
              <a:rPr lang="ru-RU" dirty="0" smtClean="0"/>
              <a:t>(предметы придуманные людьми)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3608" y="1988840"/>
            <a:ext cx="691276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5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929" y="332656"/>
            <a:ext cx="67687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Сравнение объектов природы и предметов рукотворного мира</a:t>
            </a:r>
          </a:p>
          <a:p>
            <a:pPr algn="ctr"/>
            <a:r>
              <a:rPr lang="ru-RU" dirty="0" smtClean="0"/>
              <a:t>(сходства и различие)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87556" y="2572884"/>
            <a:ext cx="4093032" cy="335699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7520"/>
          <a:stretch/>
        </p:blipFill>
        <p:spPr>
          <a:xfrm>
            <a:off x="4788024" y="3068960"/>
            <a:ext cx="3914078" cy="1800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Самолет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70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600" y="1412776"/>
            <a:ext cx="1888091" cy="4149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5976" y="1052736"/>
            <a:ext cx="396817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02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64088" y="1988840"/>
            <a:ext cx="2622443" cy="2515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577" y="1196752"/>
            <a:ext cx="3024336" cy="321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9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568" y="1340768"/>
            <a:ext cx="2952328" cy="36712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80112" y="1232196"/>
            <a:ext cx="253637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20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87</Words>
  <Application>Microsoft Office PowerPoint</Application>
  <PresentationFormat>Экран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Удивительные предметы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На что похоже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Удивительные предметы</dc:title>
  <dc:creator>Наталья</dc:creator>
  <cp:lastModifiedBy>Ксения</cp:lastModifiedBy>
  <cp:revision>21</cp:revision>
  <dcterms:created xsi:type="dcterms:W3CDTF">2013-10-03T16:26:13Z</dcterms:created>
  <dcterms:modified xsi:type="dcterms:W3CDTF">2020-01-25T15:17:57Z</dcterms:modified>
</cp:coreProperties>
</file>