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29FE-8E6E-4ACD-8725-3B0E024F121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65CA-502E-4951-ABB3-28D4652F7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¢ÑÑÐ´ Ð»ÑÐ´ÐµÐ¹ Ð²ÐµÑÐ½Ð¾Ð¹ Ð¡Ð¾ÑÑÐ°Ð²Ð¸Ð»Ð° ÑÑÐ¸ÑÐµÐ»Ñ: ÐÐ²ÑÑÐ½Ð½Ð¸ÐºÐ¾Ð²Ð° Ð.Ð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Ð ÑÐ°Ð´Ð°Ñ Ð¾Ð¿ÑÑÑÐºÐ¸Ð²Ð°ÑÑ ÑÐ´Ð¾Ð²Ð¸ÑÑÐ¼Ð¸ Ð²ÐµÑÐµÑÑÐ²Ð°Ð¼Ð¸ Ð²ÐµÑÐ²Ð¸ Ð¿Ð»Ð¾Ð´Ð¾Ð²ÑÑ Ð´ÐµÑÐµÐ²ÑÐµÐ², Ð¿ÑÐ¾ÑÐ¸Ð² Ð²ÑÐµÐ´Ð¸ÑÐµÐ»ÐµÐ¹ Ð¸ Ð±Ð¾Ð»ÐµÐ·Ð½Ðµ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 Ð°Ð·Ð²ÐµÑÐ¸Ð²Ð°ÑÑ ÑÐºÐ²Ð¾ÑÐµÑÐ½Ð¸ÐºÐ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290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 ÑÐµÐ¿Ð»Ð¸ÑÐ°Ñ ÑÐ°Ð½Ð½ÐµÐ¹ Ð²ÐµÑÐ½Ð¾Ð¹ Ð²ÑÑÐ°ÑÐ¸Ð²Ð°ÑÑ ÑÐ°ÑÑÐ°Ð´Ñ, Ð° Ð² ÐºÐ¾Ð½ÑÐµ Ð²ÐµÑÐ½Ñ Ð²ÑÑÐ°Ð¶Ð¸Ð²Ð°ÑÑ ÐµÑ Ð² Ð¾ÑÐºÑÑÑÑÐ¹ Ð³ÑÑÐ½Ñ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2.arhivurokov.ru/multiurok/html/2018/01/04/s_5a4e656c8f20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Ð° ÐºÐ»ÑÐ¼Ð±Ñ Ð²ÑÑÐ°Ð¶Ð¸Ð²Ð°ÑÑ ÑÐ²ÐµÑÑ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¡Ð°Ð´ Ð¸ Ð¾Ð³Ð¾ÑÐ¾Ð´ ÑÑÐµÐ±ÑÑÑ Ð¼Ð½Ð¾Ð³Ð¾ Ð²Ð½Ð¸Ð¼Ð°Ð½Ð¸Ñ, ÑÐ¸Ð» Ð¸ Ð²ÑÐµÐ¼ÐµÐ½Ð¸. ÐÐ¾ ÑÑÐ¾ ÑÐ¾Ð³Ð¾ ÑÑÐ¾Ð¸Ñ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¢ÑÑÐ´ ÐºÐ¾ÑÐ¼Ð¸Ñ, Ð° Ð»ÐµÐ½Ñ Ð¿Ð¾ÑÑÐ¸Ñ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 Ð°Ð±Ð¾ÑÐ°Ð¹ Ð´Ð¾ Ð¿Ð¾ÑÑ,  Ð¿Ð¾ÐµÑÑ Ð² Ð¾ÑÐ¾ÑÑ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ÐµÐ¼Ð»Ñ ÐºÑÐ°ÑÐ¸Ñ ÑÐ¾Ð»Ð½ÑÐµ,  Ð° ÑÐµÐ»Ð¾Ð²ÐµÐºÐ° â ÑÑÑÐ´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ÐÐ ÐÐÐÐÐ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£ Ð²ÐµÑÐ½Ñ ÑÐ°Ð±Ð¾ÑÑ Ð¼Ð½Ð¾Ð³Ð¾, ÐÐ¾Ð¼Ð¾Ð³Ð°ÑÑ ÐµÐ¹ Ð»ÑÑÐ¸: ÐÑÑÐ¶Ð½Ð¾ Ð³Ð¾Ð½ÑÑ Ð¿Ð¾ Ð´Ð¾ÑÐ¾Ð³Ð°Ð¼ ÐÐ¾Ð²Ð¾ÑÐ»Ð¸Ð²ÑÐµ ÑÑÑÑÐ¸, Ð¢Ð¾Ð¿ÑÑ ÑÐ½ÐµÐ³, Ð»Ð¾Ð¼Ð°ÑÑ Ð»ÑÐ´Ð¸Ð½ÐºÐ¸, Ð¡Ð¾Ð³ÑÐµÐ²Ð°ÑÑ Ð²ÑÑ Ð²Ð¾ÐºÑÑÐ³. ÐÐ·-Ð¿Ð¾Ð´ ÑÐ²Ð¾Ð¸ Ð¸ ÑÑÐ°Ð²Ð¸Ð½ÐºÐ¸ ÐÑÐ¿Ð¾Ð»Ð· Ð¿ÐµÑÐ²ÑÐ¹ ÑÐ¾Ð½Ð½ÑÐ¹ Ð¶ÑÐº. ÐÐ° Ð¿ÑÐ¾ÑÐ°Ð»Ð¸Ð½Ðµ ÑÐ²ÐµÑÐ¾ÑÐºÐ¸ ÐÐ¾Ð»Ð¾ÑÑÐµ ÑÐ°ÑÑÐ²ÐµÐ»Ð¸, ÐÐ°Ð»Ð¸Ð»Ð¸ÑÑ, Ð½Ð°Ð±ÑÑÐ»Ð¸ Ð¿Ð¾ÑÐºÐ¸, ÐÐ· Ð³Ð½ÐµÐ·Ð´Ð° Ð»ÐµÑÑÑ ÑÐ¼ÐµÐ»Ð¸. Ð£ Ð²ÐµÑÐ½Ñ Ð·Ð°Ð±Ð¾Ñ Ð½ÐµÐ¼Ð°Ð»Ð¾, ÐÐ¾ Ð´ÐµÐ»Ð° Ð¸Ð´ÑÑ Ð½Ð° Ð»Ð°Ð´: ÐÐ·ÑÐ¼ÑÑÐ´Ð½ÑÐ¼ Ð¿Ð¾Ð»Ðµ ÑÑÐ°Ð»Ð¾, Ð ÑÐ°Ð´Ñ Ð² ÑÐ²ÐµÑÑ ÑÑÐ¾ÑÑ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 ÐÐµÑÐµÐ½Ð½Ð¸Ðµ ÑÐ°Ð±Ð¾ÑÑ Ð² Ð¿Ð¾Ð»Ðµ, Ð² Ð¾Ð³Ð¾ÑÐ¾Ð´Ðµ, Ð² ÑÐ°Ð´Ñ Ð½Ð°ÑÐ¸Ð½Ð°ÑÑÑÑ ÑÑÐ°Ð·Ñ Ð¿Ð¾ÑÐ»Ðµ ÑÐ¾Ð³Ð¾, ÐºÐ°Ðº ÑÐ¾Ð¹Ð´ÐµÑ ÑÐ½ÐµÐ³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ÑÐ¿Ð°ÑÐ¸Ð²Ð°ÑÑ Ð¿Ð¾ÑÐ²Ñ Ð½Ð° Ð¿Ð¾Ð»ÑÑ, Ð±Ð¾ÑÐ¾Ð½ÑÑÑ, Ð²ÑÑÐµÐ¸Ð²Ð°ÑÑ ÑÐµÐ¼ÐµÐ½Ð° ÑÐ°ÑÑÐµÐ½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Ð±ÑÐµÐ·Ð°ÑÑ ÑÑÑÐ¸Ðµ, Ð±Ð¾Ð»ÑÐ½ÑÐµ, Ð¿Ð¾Ð²ÑÐµÐ¶Ð´ÐµÐ½Ð½ÑÐµ Ð²ÐµÑÐºÐ¸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ÑÐ¾Ð²Ð¾Ð´ÑÑ Ð¿Ð¾ÑÐ°Ð´ÐºÑ  Ð½Ð¾Ð²ÑÑ Ð´ÐµÑÐµÐ²ÑÐµÐ² Ð¸ ÐºÑÑÑÐ°ÑÐ½Ð¸ÐºÐ¾Ð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Ð¾ÐºÑÑÐ³ Ð´ÐµÑÐµÐ²ÑÐµÐ² Ð½ÐµÐ¾Ð±ÑÐ¾Ð´Ð¸Ð¼Ð¾ Ð¿ÐµÑÐµÐºÐ¾Ð¿Ð°ÑÑ Ð¸ ÑÐ°Ð·ÑÑÑÐ»Ð¸ÑÑ, ÑÑÐ°ÑÐ°ÑÑÑ Ð½Ðµ Ð¿Ð¾Ð²ÑÐµÐ´Ð¸ÑÑ ÐºÐ¾ÑÐ½Ð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¡ÑÐ²Ð¾Ð»Ñ Ð´ÐµÑÐµÐ²ÑÐµÐ² Ð±ÐµÐ»ÑÑ Ð¸Ð·Ð²ÐµÑÑÑÑ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£Ð±Ð¸ÑÐ°ÑÑ ÑÑÐ°ÑÑÐµ Ð»Ð¸ÑÑÑÑ  Ð¸ Ð¿Ð¾Ð»Ð¾Ð¼Ð°Ð½Ð½ÑÐµ Ð²ÐµÑÐ²Ð¸ Ñ Ð·ÐµÐ¼Ð»Ð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User</cp:lastModifiedBy>
  <cp:revision>3</cp:revision>
  <dcterms:created xsi:type="dcterms:W3CDTF">2019-03-31T12:36:26Z</dcterms:created>
  <dcterms:modified xsi:type="dcterms:W3CDTF">2020-01-28T14:27:04Z</dcterms:modified>
</cp:coreProperties>
</file>