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81" r:id="rId11"/>
    <p:sldId id="280" r:id="rId12"/>
    <p:sldId id="279" r:id="rId13"/>
    <p:sldId id="275" r:id="rId14"/>
    <p:sldId id="282" r:id="rId15"/>
    <p:sldId id="272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4EFB-8D68-4E88-96EE-96BD5BBDC7B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0AAC-8DBD-4C84-8253-A4FFADA3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4EFB-8D68-4E88-96EE-96BD5BBDC7B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0AAC-8DBD-4C84-8253-A4FFADA3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4EFB-8D68-4E88-96EE-96BD5BBDC7B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0AAC-8DBD-4C84-8253-A4FFADA3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4EFB-8D68-4E88-96EE-96BD5BBDC7B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0AAC-8DBD-4C84-8253-A4FFADA3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4EFB-8D68-4E88-96EE-96BD5BBDC7B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0AAC-8DBD-4C84-8253-A4FFADA3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4EFB-8D68-4E88-96EE-96BD5BBDC7B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0AAC-8DBD-4C84-8253-A4FFADA3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4EFB-8D68-4E88-96EE-96BD5BBDC7B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0AAC-8DBD-4C84-8253-A4FFADA3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4EFB-8D68-4E88-96EE-96BD5BBDC7B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0AAC-8DBD-4C84-8253-A4FFADA3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4EFB-8D68-4E88-96EE-96BD5BBDC7B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0AAC-8DBD-4C84-8253-A4FFADA3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4EFB-8D68-4E88-96EE-96BD5BBDC7B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0AAC-8DBD-4C84-8253-A4FFADA3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4EFB-8D68-4E88-96EE-96BD5BBDC7B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0AAC-8DBD-4C84-8253-A4FFADA3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94EFB-8D68-4E88-96EE-96BD5BBDC7B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60AAC-8DBD-4C84-8253-A4FFADA3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сения\Desktop\i-1_2.jpg"/>
          <p:cNvPicPr>
            <a:picLocks noChangeAspect="1" noChangeArrowheads="1"/>
          </p:cNvPicPr>
          <p:nvPr/>
        </p:nvPicPr>
        <p:blipFill>
          <a:blip r:embed="rId2"/>
          <a:srcRect b="17391"/>
          <a:stretch>
            <a:fillRect/>
          </a:stretch>
        </p:blipFill>
        <p:spPr bwMode="auto">
          <a:xfrm>
            <a:off x="1928794" y="1857364"/>
            <a:ext cx="547690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00694" y="5286388"/>
            <a:ext cx="3357586" cy="12858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Составитель: Иванова Л.А.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Воспитатель высшей категории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сения\Desktop\1.jpg"/>
          <p:cNvPicPr>
            <a:picLocks noChangeAspect="1" noChangeArrowheads="1"/>
          </p:cNvPicPr>
          <p:nvPr/>
        </p:nvPicPr>
        <p:blipFill>
          <a:blip r:embed="rId2"/>
          <a:srcRect l="41406" t="14916" r="36719" b="62060"/>
          <a:stretch>
            <a:fillRect/>
          </a:stretch>
        </p:blipFill>
        <p:spPr bwMode="auto">
          <a:xfrm>
            <a:off x="1857356" y="2357430"/>
            <a:ext cx="561979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im1-tub-ru.yandex.net/i?id=898682dda539627139aeaaeef7e4d1b6&amp;n=33&amp;h=215&amp;w=3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4290"/>
            <a:ext cx="3038475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сения\Desktop\1.jpg"/>
          <p:cNvPicPr>
            <a:picLocks noChangeAspect="1" noChangeArrowheads="1"/>
          </p:cNvPicPr>
          <p:nvPr/>
        </p:nvPicPr>
        <p:blipFill>
          <a:blip r:embed="rId2"/>
          <a:srcRect l="74219" t="11627" b="60964"/>
          <a:stretch>
            <a:fillRect/>
          </a:stretch>
        </p:blipFill>
        <p:spPr bwMode="auto">
          <a:xfrm>
            <a:off x="2171690" y="2643182"/>
            <a:ext cx="5092031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1.bp.blogspot.com/-UWDHDh0OBoQ/U_-aZcuKrLI/AAAAAAAAAFQ/66eGKN-keqw/s1600/rainy_weather_roof_repa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2852"/>
            <a:ext cx="2926814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сения\Desktop\1.jpg"/>
          <p:cNvPicPr>
            <a:picLocks noChangeAspect="1" noChangeArrowheads="1"/>
          </p:cNvPicPr>
          <p:nvPr/>
        </p:nvPicPr>
        <p:blipFill>
          <a:blip r:embed="rId2"/>
          <a:srcRect l="14844" t="39037" r="65625" b="44518"/>
          <a:stretch>
            <a:fillRect/>
          </a:stretch>
        </p:blipFill>
        <p:spPr bwMode="auto">
          <a:xfrm>
            <a:off x="1714480" y="2714620"/>
            <a:ext cx="6548483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yt3.ggpht.com/-YkuaFI9d6Z8/AAAAAAAAAAI/AAAAAAAAAAA/_rmG3oU04kg/s900-c-k-no-mo-rj-c0xffffff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42852"/>
            <a:ext cx="2513001" cy="251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сения\Desktop\logopedicheskiy-dosug.jpg"/>
          <p:cNvPicPr>
            <a:picLocks noChangeAspect="1" noChangeArrowheads="1"/>
          </p:cNvPicPr>
          <p:nvPr/>
        </p:nvPicPr>
        <p:blipFill>
          <a:blip r:embed="rId2"/>
          <a:srcRect l="1159" t="36394" r="70258" b="37915"/>
          <a:stretch>
            <a:fillRect/>
          </a:stretch>
        </p:blipFill>
        <p:spPr bwMode="auto">
          <a:xfrm>
            <a:off x="1643042" y="3929066"/>
            <a:ext cx="674473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demo-site-s181.umi.ru/images/cms/data/poze-flori-2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00042"/>
            <a:ext cx="3578185" cy="268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сения\Desktop\logopedicheskiy-dosug.jpg"/>
          <p:cNvPicPr>
            <a:picLocks noChangeAspect="1" noChangeArrowheads="1"/>
          </p:cNvPicPr>
          <p:nvPr/>
        </p:nvPicPr>
        <p:blipFill>
          <a:blip r:embed="rId2"/>
          <a:srcRect l="1018" t="2014" r="70134" b="72299"/>
          <a:stretch>
            <a:fillRect/>
          </a:stretch>
        </p:blipFill>
        <p:spPr bwMode="auto">
          <a:xfrm>
            <a:off x="1714480" y="3857628"/>
            <a:ext cx="662425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data24.i.gallery.ru/albums/gallery/372863-5f9a2-73250038-m750x740-u016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290"/>
            <a:ext cx="33337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сения\Desktop\852aa27ba51a4fd19442d2a2395097e7_c2802427bbeb2b23ce5444147cc09d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8453480" cy="338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uchitel-slovesnosti.ru/990/099/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57166"/>
            <a:ext cx="4493917" cy="309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сения\Desktop\uchimsa-chitat13.gif"/>
          <p:cNvPicPr>
            <a:picLocks noChangeAspect="1" noChangeArrowheads="1"/>
          </p:cNvPicPr>
          <p:nvPr/>
        </p:nvPicPr>
        <p:blipFill>
          <a:blip r:embed="rId2"/>
          <a:srcRect l="51675" t="38481" r="6858" b="36693"/>
          <a:stretch>
            <a:fillRect/>
          </a:stretch>
        </p:blipFill>
        <p:spPr bwMode="auto">
          <a:xfrm>
            <a:off x="2285984" y="2522287"/>
            <a:ext cx="4786346" cy="404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im3-tub-ru.yandex.net/i?id=d5b6c8ad90c0930acc94eb78b2c2160f&amp;n=33&amp;h=215&amp;w=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42852"/>
            <a:ext cx="4371975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сения\Desktop\uchimsa-chitat13.gif"/>
          <p:cNvPicPr>
            <a:picLocks noChangeAspect="1" noChangeArrowheads="1"/>
          </p:cNvPicPr>
          <p:nvPr/>
        </p:nvPicPr>
        <p:blipFill>
          <a:blip r:embed="rId2"/>
          <a:srcRect l="7206" t="38547" r="52443" b="37491"/>
          <a:stretch>
            <a:fillRect/>
          </a:stretch>
        </p:blipFill>
        <p:spPr bwMode="auto">
          <a:xfrm>
            <a:off x="2786050" y="2786058"/>
            <a:ext cx="451123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files.web2edu.ru/6526b690-c5c1-4f47-a039-de85ad354bc0/642a2b42-6251-4b3d-9aae-df446158f8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290"/>
            <a:ext cx="3786214" cy="2187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сения\Desktop\uchimsa-chitat13.gif"/>
          <p:cNvPicPr>
            <a:picLocks noChangeAspect="1" noChangeArrowheads="1"/>
          </p:cNvPicPr>
          <p:nvPr/>
        </p:nvPicPr>
        <p:blipFill>
          <a:blip r:embed="rId2"/>
          <a:srcRect l="52073" t="69442" r="8102" b="7076"/>
          <a:stretch>
            <a:fillRect/>
          </a:stretch>
        </p:blipFill>
        <p:spPr bwMode="auto">
          <a:xfrm>
            <a:off x="2143108" y="2285992"/>
            <a:ext cx="522926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vannochka-detskay.ru/images/be-11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42852"/>
            <a:ext cx="3633256" cy="2138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сения\Desktop\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2357430"/>
            <a:ext cx="5512717" cy="415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www.begemot-mebel.ru/images/data/s/2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85728"/>
            <a:ext cx="2828930" cy="192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сения\Desktop\Rebus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8934"/>
            <a:ext cx="6035268" cy="345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www.begemot-mebel.ru/images/data/s/2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0042"/>
            <a:ext cx="2881318" cy="196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ения\Desktop\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14620"/>
            <a:ext cx="6178413" cy="381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demiart.ru/forum/uploads1/post-84895-1212784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290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ения\Desktop\1289811072_screenhunter_03-nov.-15-11.47.gif"/>
          <p:cNvPicPr>
            <a:picLocks noChangeAspect="1" noChangeArrowheads="1"/>
          </p:cNvPicPr>
          <p:nvPr/>
        </p:nvPicPr>
        <p:blipFill>
          <a:blip r:embed="rId2"/>
          <a:srcRect l="10726" t="5204" r="8236" b="13271"/>
          <a:stretch>
            <a:fillRect/>
          </a:stretch>
        </p:blipFill>
        <p:spPr bwMode="auto">
          <a:xfrm>
            <a:off x="2000232" y="2571744"/>
            <a:ext cx="578799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www.artscroll.ru/Images/2008/s/Sever%20Vera/00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42852"/>
            <a:ext cx="1714512" cy="227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сения\Desktop\kinder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86058"/>
            <a:ext cx="8887818" cy="355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://china-moto.ru/forum/uploads/profile/photo-18571.jpg?_r=14206025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290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сения\Desktop\1280x1024_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00372"/>
            <a:ext cx="7810512" cy="332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imgs.tuts.dragoart.com/how-to-draw-a-rhino_1_000000007680_5.jpg"/>
          <p:cNvPicPr>
            <a:picLocks noChangeAspect="1" noChangeArrowheads="1"/>
          </p:cNvPicPr>
          <p:nvPr/>
        </p:nvPicPr>
        <p:blipFill>
          <a:blip r:embed="rId3"/>
          <a:srcRect b="6661"/>
          <a:stretch>
            <a:fillRect/>
          </a:stretch>
        </p:blipFill>
        <p:spPr bwMode="auto">
          <a:xfrm>
            <a:off x="2500298" y="0"/>
            <a:ext cx="3857652" cy="294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сения\Desktop\hello_html_m56b8d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86058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www.rspb.org.uk/community/cfs-file.ashx/__key/communityserver-blogs-components-weblogfiles/00-00-00-12-26/7024.Mike-Langman-_2800_rspb_2D00_images.com_29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28"/>
            <a:ext cx="3404807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сения\Desktop\uchimsa-chitat13.gif"/>
          <p:cNvPicPr>
            <a:picLocks noChangeAspect="1" noChangeArrowheads="1"/>
          </p:cNvPicPr>
          <p:nvPr/>
        </p:nvPicPr>
        <p:blipFill>
          <a:blip r:embed="rId2"/>
          <a:srcRect l="7549" t="8432" r="50877" b="67977"/>
          <a:stretch>
            <a:fillRect/>
          </a:stretch>
        </p:blipFill>
        <p:spPr bwMode="auto">
          <a:xfrm>
            <a:off x="2428860" y="1928802"/>
            <a:ext cx="552282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86116" y="357166"/>
            <a:ext cx="28589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шутка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Ксения</cp:lastModifiedBy>
  <cp:revision>9</cp:revision>
  <dcterms:created xsi:type="dcterms:W3CDTF">2016-10-05T13:19:12Z</dcterms:created>
  <dcterms:modified xsi:type="dcterms:W3CDTF">2016-10-05T15:11:35Z</dcterms:modified>
</cp:coreProperties>
</file>