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2" r:id="rId6"/>
    <p:sldId id="264" r:id="rId7"/>
    <p:sldId id="263" r:id="rId8"/>
    <p:sldId id="268" r:id="rId9"/>
    <p:sldId id="259" r:id="rId10"/>
    <p:sldId id="260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30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C8321-F8E0-4E60-B97A-2F427BB99FC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A7EB-9117-4B3F-8739-742A037D0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28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571480"/>
            <a:ext cx="864399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400" b="1" dirty="0" smtClean="0"/>
              <a:t>ПЛАН </a:t>
            </a:r>
            <a:r>
              <a:rPr lang="ru-RU" sz="2400" b="1" dirty="0"/>
              <a:t>СЮЖЕТНО-РОЛЕВОЙ </a:t>
            </a:r>
            <a:r>
              <a:rPr lang="ru-RU" sz="2400" b="1" dirty="0" smtClean="0"/>
              <a:t>ИГРЫ «Поликлиника»</a:t>
            </a:r>
          </a:p>
          <a:p>
            <a:pPr algn="ctr"/>
            <a:r>
              <a:rPr lang="ru-RU" sz="2400" b="1" dirty="0" smtClean="0"/>
              <a:t>Возраст 5-6 лет 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r"/>
            <a:r>
              <a:rPr lang="ru-RU" b="1" dirty="0" smtClean="0"/>
              <a:t>Составитель:</a:t>
            </a:r>
          </a:p>
          <a:p>
            <a:pPr algn="r"/>
            <a:r>
              <a:rPr lang="ru-RU" dirty="0" smtClean="0"/>
              <a:t>Иванова Л.А</a:t>
            </a:r>
          </a:p>
          <a:p>
            <a:endParaRPr lang="ru-RU" dirty="0"/>
          </a:p>
        </p:txBody>
      </p:sp>
      <p:pic>
        <p:nvPicPr>
          <p:cNvPr id="8193" name="Picture 1" descr="C:\Users\Ксения\Desktop\фото средняя группа\сред.гр.развив.среда\20170725_1434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2285992"/>
            <a:ext cx="5051687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4286279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        У </a:t>
            </a:r>
            <a:r>
              <a:rPr lang="ru-RU" sz="2800" dirty="0" err="1" smtClean="0"/>
              <a:t>лор</a:t>
            </a:r>
            <a:r>
              <a:rPr lang="ru-RU" sz="2800" dirty="0" smtClean="0"/>
              <a:t> врача                                Медсестры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Главврач                             Регистратор (</a:t>
            </a:r>
            <a:r>
              <a:rPr lang="ru-RU" sz="2000" dirty="0" smtClean="0"/>
              <a:t>выдача талонов)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</a:t>
            </a:r>
            <a:endParaRPr lang="ru-RU" sz="2800" dirty="0"/>
          </a:p>
        </p:txBody>
      </p:sp>
      <p:sp>
        <p:nvSpPr>
          <p:cNvPr id="17411" name="AutoShape 3" descr="C:\Users\%D0%9A%D1%81%D0%B5%D0%BD%D0%B8%D1%8F\Desktop\%D0%9D%D0%BE%D0%B2%D0%B0%D1%8F %D0%BF%D0%B0%D0%BF%D0%BA%D0%B0\608060_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3" name="AutoShape 5" descr="C:\Users\%D0%9A%D1%81%D0%B5%D0%BD%D0%B8%D1%8F\Desktop\%D0%9D%D0%BE%D0%B2%D0%B0%D1%8F %D0%BF%D0%B0%D0%BF%D0%BA%D0%B0\608060_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7" name="AutoShape 9" descr="https://lobanova.edumsko.ru/uploads/3000/3651/persona/folders/rolevye_igry/Bol_nica_(8).JPG?147731342857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9" name="AutoShape 11" descr="https://lobanova.edumsko.ru/uploads/3000/3651/persona/folders/rolevye_igry/Bol_nica_(8).JPG?147731342857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2" name="AutoShape 14" descr="https://im0-tub-ru.yandex.net/i?id=01de2f473f724bf3867068bb8001252d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4" name="AutoShape 16" descr="https://i.ytimg.com/vi/HFu7sxS1DoA/maxres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Ксения\Desktop\0017-033-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1285860"/>
            <a:ext cx="2646354" cy="1985853"/>
          </a:xfrm>
          <a:prstGeom prst="rect">
            <a:avLst/>
          </a:prstGeom>
          <a:noFill/>
        </p:spPr>
      </p:pic>
      <p:pic>
        <p:nvPicPr>
          <p:cNvPr id="1031" name="Picture 7" descr="http://900igr.net/up/datai/67249/0009-004-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4286256"/>
            <a:ext cx="2928958" cy="2195308"/>
          </a:xfrm>
          <a:prstGeom prst="rect">
            <a:avLst/>
          </a:prstGeom>
          <a:noFill/>
        </p:spPr>
      </p:pic>
      <p:pic>
        <p:nvPicPr>
          <p:cNvPr id="1033" name="Picture 9" descr="https://ds04.infourok.ru/uploads/ex/02b0/0006b96f-4639865a/img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4357694"/>
            <a:ext cx="2928958" cy="2196719"/>
          </a:xfrm>
          <a:prstGeom prst="rect">
            <a:avLst/>
          </a:prstGeom>
          <a:noFill/>
        </p:spPr>
      </p:pic>
      <p:pic>
        <p:nvPicPr>
          <p:cNvPr id="1034" name="Picture 10" descr="C:\Users\Ксения\Desktop\detsad-222273-140915793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1357298"/>
            <a:ext cx="2726443" cy="18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Обсуждение игры</a:t>
            </a:r>
            <a:endParaRPr lang="ru-RU" sz="2800" b="1" dirty="0"/>
          </a:p>
        </p:txBody>
      </p:sp>
      <p:pic>
        <p:nvPicPr>
          <p:cNvPr id="21506" name="Picture 2" descr="C:\Users\Ксения\Desktop\фото средняя группа\сред.г\20180129_09214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1428736"/>
            <a:ext cx="3714758" cy="4953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Спасибо за внимание!</a:t>
            </a:r>
            <a:endParaRPr lang="ru-RU" sz="2800" b="1" dirty="0"/>
          </a:p>
        </p:txBody>
      </p:sp>
      <p:pic>
        <p:nvPicPr>
          <p:cNvPr id="22530" name="Picture 2" descr="C:\Users\Ксения\Desktop\Новая папка\Doktor-Ayboli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2786058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289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929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Цель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  Ф</a:t>
            </a:r>
            <a:r>
              <a:rPr lang="ru-RU" sz="2000" dirty="0" smtClean="0"/>
              <a:t>ормировать у детей умение играть в сюжетно-ролевую игру «Поликлиника».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ndalus" pitchFamily="18" charset="-78"/>
              </a:rPr>
              <a:t>Задачи по развитию игры: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ndalus" pitchFamily="18" charset="-78"/>
              </a:rPr>
              <a:t>- развитие игрового диалога и игрового взаимодействия,  расширение словарного запаса;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ndalus" pitchFamily="18" charset="-78"/>
              </a:rPr>
              <a:t>- формирование умения распределять роли, действовать самостоятельно;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ndalus" pitchFamily="18" charset="-78"/>
              </a:rPr>
              <a:t>- воспитание устойчивого интереса к игре;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ndalus" pitchFamily="18" charset="-78"/>
              </a:rPr>
              <a:t>обогащение знакомой игры путём  изменения  атрибутики и введения новой роли (фармацевт, главврач);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000" dirty="0">
              <a:latin typeface="+mj-lt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ndalus" pitchFamily="18" charset="-78"/>
            </a:endParaRPr>
          </a:p>
          <a:p>
            <a:r>
              <a:rPr lang="ru-RU" sz="2000" dirty="0" smtClean="0">
                <a:latin typeface="+mj-lt"/>
                <a:cs typeface="Andalus" pitchFamily="18" charset="-78"/>
              </a:rPr>
              <a:t>Задачи нравственного воспитания: </a:t>
            </a:r>
          </a:p>
          <a:p>
            <a:r>
              <a:rPr lang="ru-RU" sz="2000" dirty="0" smtClean="0">
                <a:latin typeface="+mj-lt"/>
                <a:cs typeface="Andalus" pitchFamily="18" charset="-78"/>
              </a:rPr>
              <a:t>- воспитание сочувствия к больному;</a:t>
            </a:r>
          </a:p>
          <a:p>
            <a:r>
              <a:rPr lang="ru-RU" sz="2000" dirty="0" smtClean="0">
                <a:latin typeface="+mj-lt"/>
                <a:cs typeface="Andalus" pitchFamily="18" charset="-78"/>
              </a:rPr>
              <a:t>- обучение навыков поведения в поликлинике, расширить представления о профессии врача;</a:t>
            </a:r>
          </a:p>
          <a:p>
            <a:r>
              <a:rPr lang="ru-RU" sz="2000" dirty="0" smtClean="0">
                <a:latin typeface="+mj-lt"/>
                <a:cs typeface="Andalus" pitchFamily="18" charset="-78"/>
              </a:rPr>
              <a:t>- привитие детям чувства благодарности к человеку за его труд;</a:t>
            </a:r>
          </a:p>
          <a:p>
            <a:r>
              <a:rPr lang="ru-RU" sz="2000" dirty="0" smtClean="0">
                <a:latin typeface="+mj-lt"/>
                <a:cs typeface="Andalus" pitchFamily="18" charset="-78"/>
              </a:rPr>
              <a:t>- формирование положительных взаимоотношений, воспитание организованности;</a:t>
            </a:r>
            <a:endParaRPr lang="ru-RU" sz="2000" dirty="0">
              <a:latin typeface="+mj-lt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28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500042"/>
            <a:ext cx="864399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Интегрируемые воспитательные области: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Познание</a:t>
            </a:r>
            <a:r>
              <a:rPr lang="ru-RU" sz="2000" dirty="0" smtClean="0"/>
              <a:t>: расширение  представления детей о профессиях;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Здоровье</a:t>
            </a:r>
            <a:r>
              <a:rPr lang="ru-RU" sz="2000" dirty="0" smtClean="0"/>
              <a:t>: формирование представлений о правилах ухода за больными , а также формирование умения характеризовать своё самочувствие;</a:t>
            </a:r>
          </a:p>
          <a:p>
            <a:endParaRPr lang="ru-RU" sz="2000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Безопасность</a:t>
            </a:r>
            <a:r>
              <a:rPr lang="ru-RU" sz="2000" dirty="0" smtClean="0"/>
              <a:t>: развитие стремления заботиться о своём здоровье, формирование элементарных представлений о болезнях и лекарствах, о связи между болезнью и её причинах;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Труд</a:t>
            </a:r>
            <a:r>
              <a:rPr lang="ru-RU" sz="2000" dirty="0" smtClean="0"/>
              <a:t>: расширение представлений детей о труде взрослых, его общественной значимости;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289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Предварительная работа: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Рассказ воспитателя о профессии врача;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рассказы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детей из собственного опыта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cs typeface="Arial" pitchFamily="34" charset="0"/>
              </a:rPr>
              <a:t> 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ассматривание картины «Врач» ( из серии «Кем быть?)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cs typeface="Arial" pitchFamily="34" charset="0"/>
              </a:rPr>
              <a:t>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тение детской литературы: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К. Чуковский « Доктор Айболит», В.Маяковского «Кем быть?»;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>
                <a:cs typeface="Arial" pitchFamily="34" charset="0"/>
              </a:rPr>
              <a:t> </a:t>
            </a:r>
            <a:r>
              <a:rPr lang="ru-RU" sz="2000" dirty="0" smtClean="0">
                <a:cs typeface="Arial" pitchFamily="34" charset="0"/>
              </a:rPr>
              <a:t>                                                    Э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кскурсия в медицинский кабинет детского сада;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Ксения\Desktop\Новая папка\1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50" y="928670"/>
            <a:ext cx="2547934" cy="2169725"/>
          </a:xfrm>
          <a:prstGeom prst="rect">
            <a:avLst/>
          </a:prstGeom>
          <a:noFill/>
        </p:spPr>
      </p:pic>
      <p:pic>
        <p:nvPicPr>
          <p:cNvPr id="15363" name="Picture 3" descr="C:\Users\Ксения\Desktop\Новая папка\101953796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786190"/>
            <a:ext cx="1928826" cy="2657396"/>
          </a:xfrm>
          <a:prstGeom prst="rect">
            <a:avLst/>
          </a:prstGeom>
          <a:noFill/>
        </p:spPr>
      </p:pic>
      <p:pic>
        <p:nvPicPr>
          <p:cNvPr id="15364" name="Picture 4" descr="C:\Users\Ксения\Desktop\Новая папка\detsad-283275-144891267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4000504"/>
            <a:ext cx="3138487" cy="2351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28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472599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+mn-lt"/>
              </a:rPr>
              <a:t>Медицинский работник в группе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Вызов врача</a:t>
            </a: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 smtClean="0">
                <a:latin typeface="+mn-lt"/>
              </a:rPr>
              <a:t>                                       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</a:t>
            </a:r>
            <a:br>
              <a:rPr lang="ru-RU" sz="2000" dirty="0" smtClean="0">
                <a:latin typeface="+mn-lt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Рисование</a:t>
            </a:r>
            <a:endParaRPr lang="ru-RU" sz="2000" dirty="0">
              <a:latin typeface="+mn-lt"/>
            </a:endParaRPr>
          </a:p>
        </p:txBody>
      </p:sp>
      <p:pic>
        <p:nvPicPr>
          <p:cNvPr id="3" name="Picture 4" descr="http://be-happywoman.ru/wp-content/uploads/2017/05/medik-v-detskom-sadu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357166"/>
            <a:ext cx="2666955" cy="2000216"/>
          </a:xfrm>
          <a:prstGeom prst="rect">
            <a:avLst/>
          </a:prstGeom>
          <a:noFill/>
        </p:spPr>
      </p:pic>
      <p:pic>
        <p:nvPicPr>
          <p:cNvPr id="19458" name="Picture 2" descr="C:\Users\Ксения\Desktop\Новая папка\bace3ee01693dca5ae697518ff7266e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4000504"/>
            <a:ext cx="2095499" cy="2734655"/>
          </a:xfrm>
          <a:prstGeom prst="rect">
            <a:avLst/>
          </a:prstGeom>
          <a:noFill/>
        </p:spPr>
      </p:pic>
      <p:pic>
        <p:nvPicPr>
          <p:cNvPr id="19459" name="Picture 3" descr="C:\Users\Ксения\Desktop\Новая папка\282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4929198"/>
            <a:ext cx="2214578" cy="1614796"/>
          </a:xfrm>
          <a:prstGeom prst="rect">
            <a:avLst/>
          </a:prstGeom>
          <a:noFill/>
        </p:spPr>
      </p:pic>
      <p:pic>
        <p:nvPicPr>
          <p:cNvPr id="19461" name="Picture 5" descr="C:\Users\Ксения\Desktop\Новая папка\образец работ 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4857760"/>
            <a:ext cx="2832699" cy="1650549"/>
          </a:xfrm>
          <a:prstGeom prst="rect">
            <a:avLst/>
          </a:prstGeom>
          <a:noFill/>
        </p:spPr>
      </p:pic>
      <p:pic>
        <p:nvPicPr>
          <p:cNvPr id="19462" name="Picture 6" descr="C:\Users\Ксения\Desktop\Новая папка\telephone1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2786058"/>
            <a:ext cx="1785923" cy="1360388"/>
          </a:xfrm>
          <a:prstGeom prst="rect">
            <a:avLst/>
          </a:prstGeom>
          <a:noFill/>
        </p:spPr>
      </p:pic>
      <p:pic>
        <p:nvPicPr>
          <p:cNvPr id="19463" name="Picture 7" descr="C:\Users\Ксения\Desktop\Новая папка\Doktor-Aybolit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48" y="2786058"/>
            <a:ext cx="1166810" cy="1166810"/>
          </a:xfrm>
          <a:prstGeom prst="rect">
            <a:avLst/>
          </a:prstGeom>
          <a:noFill/>
        </p:spPr>
      </p:pic>
      <p:sp>
        <p:nvSpPr>
          <p:cNvPr id="19466" name="AutoShape 10" descr="http://shkolnie.ru/pars_docs/refs/94/93165/93165_html_mb875cb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8" name="Picture 12" descr="C:\Users\Ксения\Desktop\Новая папка\0725bbf2-cf3d-49b0-8c73-d10f1a0edb2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1714488"/>
            <a:ext cx="2071702" cy="1553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Дидактические игры «Что нужно доктору?»</a:t>
            </a:r>
            <a:endParaRPr lang="ru-RU" sz="2800" b="1" dirty="0"/>
          </a:p>
        </p:txBody>
      </p:sp>
      <p:pic>
        <p:nvPicPr>
          <p:cNvPr id="21506" name="Picture 2" descr="C:\Users\Ксения\Desktop\Новая папка\786d6c68b280297dcc9c23bfc56f41a0.jp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3143248"/>
            <a:ext cx="2295527" cy="3247464"/>
          </a:xfrm>
          <a:prstGeom prst="rect">
            <a:avLst/>
          </a:prstGeom>
          <a:noFill/>
        </p:spPr>
      </p:pic>
      <p:pic>
        <p:nvPicPr>
          <p:cNvPr id="21507" name="Picture 3" descr="C:\Users\Ксения\Desktop\Новая папка\01lab7ihl135721300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500174"/>
            <a:ext cx="2952744" cy="2247776"/>
          </a:xfrm>
          <a:prstGeom prst="rect">
            <a:avLst/>
          </a:prstGeom>
          <a:noFill/>
        </p:spPr>
      </p:pic>
      <p:pic>
        <p:nvPicPr>
          <p:cNvPr id="21508" name="Picture 4" descr="C:\Users\Ксения\Desktop\Новая папка\hello_html_14e8aa0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1643050"/>
            <a:ext cx="2686040" cy="2658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Инструменты для доктора</a:t>
            </a:r>
            <a:endParaRPr lang="ru-RU" sz="2800" b="1" dirty="0"/>
          </a:p>
        </p:txBody>
      </p:sp>
      <p:pic>
        <p:nvPicPr>
          <p:cNvPr id="20483" name="Picture 3" descr="C:\Users\Ксения\Desktop\Новая папка\a2771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3714752"/>
            <a:ext cx="3743319" cy="2960555"/>
          </a:xfrm>
          <a:prstGeom prst="rect">
            <a:avLst/>
          </a:prstGeom>
          <a:noFill/>
        </p:spPr>
      </p:pic>
      <p:pic>
        <p:nvPicPr>
          <p:cNvPr id="3074" name="Picture 2" descr="https://zaichiki3-egords4.edumsko.ru/uploads/5000/18289/section/489876/.thumbs/126347_html_m6a764025.jpg?150808453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500174"/>
            <a:ext cx="4759452" cy="3203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29886"/>
            <a:ext cx="9144000" cy="69878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Правила поведения в поликлинике</a:t>
            </a:r>
            <a:endParaRPr lang="ru-RU" sz="2800" b="1" dirty="0"/>
          </a:p>
        </p:txBody>
      </p:sp>
      <p:pic>
        <p:nvPicPr>
          <p:cNvPr id="24578" name="Picture 2" descr="https://shop.kp.ru/catalog/media/kplitres/c/a/5a0ecd56d60c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714488"/>
            <a:ext cx="4244678" cy="4095742"/>
          </a:xfrm>
          <a:prstGeom prst="rect">
            <a:avLst/>
          </a:prstGeom>
          <a:noFill/>
        </p:spPr>
      </p:pic>
      <p:pic>
        <p:nvPicPr>
          <p:cNvPr id="24580" name="Picture 4" descr="https://goods.kaypu.com/photo/5265a45729adb6901a06063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1643050"/>
            <a:ext cx="3161092" cy="4214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nevseoboi.com.ua/uploads/posts/2009-12/1261247778_allday.ru_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788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8786874" cy="592935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b="1" dirty="0" smtClean="0"/>
              <a:t>Роли</a:t>
            </a:r>
            <a:r>
              <a:rPr lang="ru-RU" sz="2800" dirty="0" smtClean="0"/>
              <a:t>:                  на приеме у врача-терапевта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      У врача окулиста                                       В аптеке у фармацевта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3" name="Picture 1" descr="C:\Users\Ксения\Desktop\Новая папка\detsad-252483-142193167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2" y="1303526"/>
            <a:ext cx="3000396" cy="2247589"/>
          </a:xfrm>
          <a:prstGeom prst="rect">
            <a:avLst/>
          </a:prstGeom>
          <a:noFill/>
        </p:spPr>
      </p:pic>
      <p:pic>
        <p:nvPicPr>
          <p:cNvPr id="18434" name="Picture 2" descr="C:\Users\Ксения\Desktop\Новая папка\prezentatsiya_SYuZhETNO_ROLEVYYe_IGRY_Page_1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4357694"/>
            <a:ext cx="3143272" cy="2372281"/>
          </a:xfrm>
          <a:prstGeom prst="rect">
            <a:avLst/>
          </a:prstGeom>
          <a:noFill/>
        </p:spPr>
      </p:pic>
      <p:pic>
        <p:nvPicPr>
          <p:cNvPr id="18436" name="Picture 4" descr="C:\Users\Ксения\Desktop\Новая папка\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4286256"/>
            <a:ext cx="3167058" cy="2375294"/>
          </a:xfrm>
          <a:prstGeom prst="rect">
            <a:avLst/>
          </a:prstGeom>
          <a:noFill/>
        </p:spPr>
      </p:pic>
      <p:pic>
        <p:nvPicPr>
          <p:cNvPr id="9" name="Picture 6" descr="C:\Users\Ксения\Desktop\Новая папка\608060_5.jpe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357298"/>
            <a:ext cx="3071834" cy="2303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172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Медицинский работник в группе    Вызов врача                                                Рисование</vt:lpstr>
      <vt:lpstr>Дидактические игры «Что нужно доктору?»</vt:lpstr>
      <vt:lpstr>Инструменты для доктора</vt:lpstr>
      <vt:lpstr>Правила поведения в поликлинике</vt:lpstr>
      <vt:lpstr>    Роли:                  на приеме у врача-терапевта               У врача окулиста                                       В аптеке у фармацевта       </vt:lpstr>
      <vt:lpstr>          У лор врача                                Медсестры                    Главврач                             Регистратор (выдача талонов)   </vt:lpstr>
      <vt:lpstr>Обсуждение игры</vt:lpstr>
      <vt:lpstr>Спасибо за внимание!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User</cp:lastModifiedBy>
  <cp:revision>26</cp:revision>
  <dcterms:created xsi:type="dcterms:W3CDTF">2018-10-09T12:15:34Z</dcterms:created>
  <dcterms:modified xsi:type="dcterms:W3CDTF">2020-01-28T14:50:50Z</dcterms:modified>
</cp:coreProperties>
</file>