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6" r:id="rId13"/>
    <p:sldId id="267" r:id="rId14"/>
    <p:sldId id="268" r:id="rId15"/>
    <p:sldId id="269" r:id="rId16"/>
    <p:sldId id="282" r:id="rId17"/>
    <p:sldId id="286" r:id="rId18"/>
    <p:sldId id="285" r:id="rId19"/>
    <p:sldId id="284" r:id="rId20"/>
    <p:sldId id="283" r:id="rId21"/>
    <p:sldId id="270" r:id="rId22"/>
    <p:sldId id="264" r:id="rId23"/>
    <p:sldId id="265" r:id="rId24"/>
    <p:sldId id="272" r:id="rId25"/>
    <p:sldId id="277" r:id="rId26"/>
    <p:sldId id="288" r:id="rId27"/>
    <p:sldId id="287" r:id="rId28"/>
    <p:sldId id="278" r:id="rId29"/>
    <p:sldId id="280" r:id="rId30"/>
    <p:sldId id="279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D051-CC9A-4529-894C-B5DE752F2CA9}" type="datetimeFigureOut">
              <a:rPr lang="ru-RU" smtClean="0"/>
              <a:pPr/>
              <a:t>28.01.2020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71260-8988-44FB-AF57-A0770E856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071546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Предметно-пространственная развивающая среда средней речевой группы </a:t>
            </a:r>
          </a:p>
          <a:p>
            <a:pPr algn="ctr"/>
            <a:r>
              <a:rPr lang="ru-RU" sz="2800" dirty="0" smtClean="0"/>
              <a:t>«Почемучки»  МБДОУ  №20«Кораблик»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20" y="5572140"/>
            <a:ext cx="6357998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dirty="0" smtClean="0"/>
              <a:t>Воспитатель: Иванова Л.А. </a:t>
            </a:r>
          </a:p>
        </p:txBody>
      </p:sp>
      <p:pic>
        <p:nvPicPr>
          <p:cNvPr id="1026" name="Picture 2" descr="C:\Users\Ксения\Desktop\фото средняя группа\сред.г\20171130_1638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428868"/>
            <a:ext cx="492919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природы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607-1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357298"/>
            <a:ext cx="4816988" cy="44291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для родителей</a:t>
            </a:r>
            <a:endParaRPr lang="ru-RU" dirty="0"/>
          </a:p>
        </p:txBody>
      </p:sp>
      <p:pic>
        <p:nvPicPr>
          <p:cNvPr id="5" name="Рисунок 4" descr="Безымянный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4422"/>
            <a:ext cx="3500462" cy="500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сения\Desktop\2014-2017 почемучки\группа\DSC0004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4445000" cy="3340100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ТСО</a:t>
            </a:r>
            <a:endParaRPr lang="ru-RU" dirty="0"/>
          </a:p>
        </p:txBody>
      </p:sp>
      <p:pic>
        <p:nvPicPr>
          <p:cNvPr id="1026" name="Picture 2" descr="D:\рабочий стол\2014-2017\2014-2017 почемучки\старшая группа\урок без-ти.весна.иванова Л.А\игры на дорог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214422"/>
            <a:ext cx="3840376" cy="5120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книги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538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285860"/>
            <a:ext cx="3357586" cy="5000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социального развития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2608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143248"/>
            <a:ext cx="1928826" cy="31546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C:\Users\User\Desktop\фото средняя группа\сред.гр.развив.среда\20170725_14454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2000264" cy="29289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 descr="C:\Users\User\Desktop\фото средняя группа\сред.гр.развив.среда\20170725_14460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500306"/>
            <a:ext cx="2143140" cy="2579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развивающих игр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82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428736"/>
            <a:ext cx="3429024" cy="4643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зона</a:t>
            </a:r>
            <a:endParaRPr lang="ru-RU" dirty="0"/>
          </a:p>
        </p:txBody>
      </p:sp>
      <p:pic>
        <p:nvPicPr>
          <p:cNvPr id="4" name="Содержимое 3" descr="C:\Users\Ксения\Desktop\2014-2017 почемучки\17022015199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571612"/>
            <a:ext cx="5447457" cy="3899366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развивающих игр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82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428736"/>
            <a:ext cx="3429024" cy="4643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развивающих игр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82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428736"/>
            <a:ext cx="3429024" cy="4643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развивающих игр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82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428736"/>
            <a:ext cx="3429024" cy="4643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6429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Важнейшими задачами</a:t>
            </a:r>
            <a:r>
              <a:rPr lang="ru-RU" dirty="0" smtClean="0"/>
              <a:t> современной дошкольной педагогической науки и практики являются задачи </a:t>
            </a:r>
            <a:r>
              <a:rPr lang="ru-RU" dirty="0" err="1" smtClean="0"/>
              <a:t>гуманизации</a:t>
            </a:r>
            <a:r>
              <a:rPr lang="ru-RU" dirty="0" smtClean="0"/>
              <a:t> процесса воспитания и обучения, охраны и укрепления физического и психического здоровья детей, их всестороннего и полноценного развития. Для решения этих задач был принят новый закон «Об Образовании», в котором дошкольное образование обозначено как ступень образования, введен новый Федеральный государственный образовательный стандарта дошкольного образования (ФГОС ДО). 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ФГОС ДО предъявляет требования</a:t>
            </a:r>
            <a:r>
              <a:rPr lang="ru-RU" dirty="0" smtClean="0"/>
              <a:t> к условиям реализации основной общеобразовательной программы дошкольного образования, в том числе требования к организации и обновлению предметно-развивающей среды дошкольного учреждения.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Предметно-развивающая среда</a:t>
            </a:r>
            <a:r>
              <a:rPr lang="ru-RU" dirty="0" smtClean="0"/>
              <a:t> в учреждении, реализующем программу дошкольного образования, является одним из важнейших критериев оценки качества образования. Это обусловлено значимостью окружающей обстановки для разностороннего развития ребенка, его успешной социализации в обществе.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развивающих игр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82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428736"/>
            <a:ext cx="3429024" cy="4643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Физкультурный уголок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91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4572032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D:\рабочий стол\2014-2017\2014-2017 почемучки\реж. момент Лариса\0412201418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6" y="1490650"/>
            <a:ext cx="3214692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Театральный уголок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03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357298"/>
            <a:ext cx="4714908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безопасности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285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500174"/>
            <a:ext cx="5643602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Логопедический уголок</a:t>
            </a:r>
            <a:endParaRPr lang="ru-RU" dirty="0"/>
          </a:p>
        </p:txBody>
      </p:sp>
      <p:pic>
        <p:nvPicPr>
          <p:cNvPr id="1027" name="Picture 3" descr="C:\Users\Ксения\Desktop\20180510_115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428736"/>
            <a:ext cx="5943424" cy="4457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Спальная комната</a:t>
            </a:r>
            <a:endParaRPr lang="ru-RU" dirty="0"/>
          </a:p>
        </p:txBody>
      </p:sp>
      <p:pic>
        <p:nvPicPr>
          <p:cNvPr id="3" name="Рисунок 2" descr="C:\Users\почемучки\Desktop\20170906_1351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428736"/>
            <a:ext cx="5750686" cy="423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для отдыха</a:t>
            </a:r>
            <a:endParaRPr lang="ru-RU" dirty="0"/>
          </a:p>
        </p:txBody>
      </p:sp>
      <p:pic>
        <p:nvPicPr>
          <p:cNvPr id="4" name="Рисунок 3" descr="E:\DCIM\100PHOTO\SAM_79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571612"/>
            <a:ext cx="5429288" cy="4429156"/>
          </a:xfrm>
          <a:prstGeom prst="rect">
            <a:avLst/>
          </a:prstGeom>
          <a:noFill/>
          <a:ln w="9525">
            <a:solidFill>
              <a:srgbClr val="4BACC6">
                <a:lumMod val="40000"/>
                <a:lumOff val="6000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Бассейн и фито-кафе</a:t>
            </a:r>
            <a:endParaRPr lang="ru-RU" dirty="0"/>
          </a:p>
        </p:txBody>
      </p:sp>
      <p:pic>
        <p:nvPicPr>
          <p:cNvPr id="3" name="Рисунок 2" descr="C:\Users\Ксения\Desktop\2014-2017 почемучки\физкультура\06022015198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3571900" cy="3489338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Ксения\Desktop\2014-2017 почемучки\группа\DSC0014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357298"/>
            <a:ext cx="4557713" cy="3500462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Туалетная комната</a:t>
            </a:r>
            <a:endParaRPr lang="ru-RU" dirty="0"/>
          </a:p>
        </p:txBody>
      </p:sp>
      <p:pic>
        <p:nvPicPr>
          <p:cNvPr id="3" name="Рисунок 2" descr="C:\Users\12345\Desktop\02032015205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2462" y="2025002"/>
            <a:ext cx="4216400" cy="3166745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C:\Users\12345\Desktop\Почемучки 2014-2017\02032015205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982" y="1994695"/>
            <a:ext cx="4214843" cy="3225801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Спальная комната</a:t>
            </a:r>
            <a:endParaRPr lang="ru-RU" dirty="0"/>
          </a:p>
        </p:txBody>
      </p:sp>
      <p:pic>
        <p:nvPicPr>
          <p:cNvPr id="3" name="Рисунок 2" descr="C:\Users\почемучки\Desktop\20170906_1351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428736"/>
            <a:ext cx="5750686" cy="423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6297634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>        Развивающая предметно-пространственная среда должна быть: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1. содержательно-насыщенной, </a:t>
            </a:r>
            <a:br>
              <a:rPr lang="ru-RU" sz="4000" dirty="0" smtClean="0"/>
            </a:br>
            <a:r>
              <a:rPr lang="ru-RU" sz="4000" dirty="0" smtClean="0"/>
              <a:t>2. трансформируемой, </a:t>
            </a:r>
            <a:br>
              <a:rPr lang="ru-RU" sz="4000" dirty="0" smtClean="0"/>
            </a:br>
            <a:r>
              <a:rPr lang="ru-RU" sz="4000" dirty="0" smtClean="0"/>
              <a:t>3. полифункциональной, </a:t>
            </a:r>
            <a:br>
              <a:rPr lang="ru-RU" sz="4000" dirty="0" smtClean="0"/>
            </a:br>
            <a:r>
              <a:rPr lang="ru-RU" sz="4000" dirty="0" smtClean="0"/>
              <a:t>4. вариативной, </a:t>
            </a:r>
            <a:br>
              <a:rPr lang="ru-RU" sz="4000" dirty="0" smtClean="0"/>
            </a:br>
            <a:r>
              <a:rPr lang="ru-RU" sz="4000" dirty="0" smtClean="0"/>
              <a:t>5. доступной </a:t>
            </a:r>
            <a:br>
              <a:rPr lang="ru-RU" sz="4000" dirty="0" smtClean="0"/>
            </a:br>
            <a:r>
              <a:rPr lang="ru-RU" sz="4000" dirty="0" smtClean="0"/>
              <a:t>6. безопасной.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Спальная комната</a:t>
            </a:r>
            <a:endParaRPr lang="ru-RU" dirty="0"/>
          </a:p>
        </p:txBody>
      </p:sp>
      <p:pic>
        <p:nvPicPr>
          <p:cNvPr id="3" name="Рисунок 2" descr="C:\Users\почемучки\Desktop\20170906_13514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428736"/>
            <a:ext cx="5750686" cy="423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644051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Предметно-развивающая среда организуется так, чтобы каждый ребенок имел свободный доступ к играм, игрушкам, материалам, пособиям, обеспечивающим все основные виды деятельности, а также возможность свободно заниматься любимым делом. </a:t>
            </a:r>
            <a:br>
              <a:rPr lang="ru-RU" sz="3600" dirty="0" smtClean="0"/>
            </a:br>
            <a:r>
              <a:rPr lang="ru-RU" sz="3600" dirty="0" smtClean="0"/>
              <a:t>Размещение оборудования по секторам (центрам развития) позволяет детям объединиться подгруппами по общим интересам.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3"/>
            <a:ext cx="7772400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Патриотический уголок</a:t>
            </a:r>
            <a:endParaRPr lang="ru-RU" dirty="0"/>
          </a:p>
        </p:txBody>
      </p:sp>
      <p:pic>
        <p:nvPicPr>
          <p:cNvPr id="1026" name="Picture 2" descr="C:\Users\Ксения\Desktop\271120122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857364"/>
            <a:ext cx="543037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Сюжетные игры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240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357298"/>
            <a:ext cx="3179618" cy="2385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средняя группа\сред.гр.развив.среда\20170725_14315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071942"/>
            <a:ext cx="3214710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фото средняя группа\сред.гр.развив.среда\20170725_14341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643050"/>
            <a:ext cx="2580005" cy="3438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уголок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312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500174"/>
            <a:ext cx="3571900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ИЗО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2659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500174"/>
            <a:ext cx="4214842" cy="47149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</a:t>
            </a:r>
            <a:r>
              <a:rPr lang="ru-RU" dirty="0" err="1" smtClean="0"/>
              <a:t>опытно-эксперементальной</a:t>
            </a:r>
            <a:r>
              <a:rPr lang="ru-RU" dirty="0" smtClean="0"/>
              <a:t> деятельности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2758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66" y="1829325"/>
            <a:ext cx="4357718" cy="42148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118958/0012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22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  сенсорного развития и мелкой моторики</a:t>
            </a:r>
            <a:endParaRPr lang="ru-RU" dirty="0"/>
          </a:p>
        </p:txBody>
      </p:sp>
      <p:pic>
        <p:nvPicPr>
          <p:cNvPr id="4" name="Содержимое 3" descr="C:\Users\User\Desktop\фото средняя группа\сред.гр.развив.среда\20170725_142638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714488"/>
            <a:ext cx="3857652" cy="44498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121</Words>
  <Application>Microsoft Office PowerPoint</Application>
  <PresentationFormat>Экран (4:3)</PresentationFormat>
  <Paragraphs>36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         Развивающая предметно-пространственная среда должна быть:  1. содержательно-насыщенной,  2. трансформируемой,  3. полифункциональной,  4. вариативной,  5. доступной  6. безопасной.   </vt:lpstr>
      <vt:lpstr>Патриотический уголок</vt:lpstr>
      <vt:lpstr>Сюжетные игры</vt:lpstr>
      <vt:lpstr>Музыкальный уголок</vt:lpstr>
      <vt:lpstr>Уголок ИЗО</vt:lpstr>
      <vt:lpstr>Уголок опытно-эксперементальной деятельности</vt:lpstr>
      <vt:lpstr>Уголок   сенсорного развития и мелкой моторики</vt:lpstr>
      <vt:lpstr>Уголок природы</vt:lpstr>
      <vt:lpstr>Уголок для родителей</vt:lpstr>
      <vt:lpstr>ТСО</vt:lpstr>
      <vt:lpstr>Уголок книги</vt:lpstr>
      <vt:lpstr>Уголок социального развития</vt:lpstr>
      <vt:lpstr>Уголок развивающих игр</vt:lpstr>
      <vt:lpstr>Игровая зона</vt:lpstr>
      <vt:lpstr>Уголок развивающих игр</vt:lpstr>
      <vt:lpstr>Уголок развивающих игр</vt:lpstr>
      <vt:lpstr>Уголок развивающих игр</vt:lpstr>
      <vt:lpstr>Уголок развивающих игр</vt:lpstr>
      <vt:lpstr>Физкультурный уголок</vt:lpstr>
      <vt:lpstr>Театральный уголок</vt:lpstr>
      <vt:lpstr>Уголок безопасности</vt:lpstr>
      <vt:lpstr>Логопедический уголок</vt:lpstr>
      <vt:lpstr>Спальная комната</vt:lpstr>
      <vt:lpstr>Уголок для отдыха</vt:lpstr>
      <vt:lpstr>Бассейн и фито-кафе</vt:lpstr>
      <vt:lpstr>Туалетная комната</vt:lpstr>
      <vt:lpstr>Спальная комната</vt:lpstr>
      <vt:lpstr>Спальная комната</vt:lpstr>
      <vt:lpstr>Предметно-развивающая среда организуется так, чтобы каждый ребенок имел свободный доступ к играм, игрушкам, материалам, пособиям, обеспечивающим все основные виды деятельности, а также возможность свободно заниматься любимым делом.  Размещение оборудования по секторам (центрам развития) позволяет детям объединиться подгруппами по общим интересам.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Патриотический уголок</dc:title>
  <dc:creator>Ксения</dc:creator>
  <cp:lastModifiedBy>User</cp:lastModifiedBy>
  <cp:revision>20</cp:revision>
  <dcterms:created xsi:type="dcterms:W3CDTF">2018-05-08T05:47:32Z</dcterms:created>
  <dcterms:modified xsi:type="dcterms:W3CDTF">2020-01-28T14:56:55Z</dcterms:modified>
</cp:coreProperties>
</file>