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7465" autoAdjust="0"/>
  </p:normalViewPr>
  <p:slideViewPr>
    <p:cSldViewPr>
      <p:cViewPr>
        <p:scale>
          <a:sx n="53" d="100"/>
          <a:sy n="53" d="100"/>
        </p:scale>
        <p:origin x="-18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6461E-5142-4CD1-BE20-5E34F24735A4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73611-FB35-452E-B824-A179D9F94B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2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dirty="0" smtClean="0"/>
              <a:t>Ребята, кто у нас одна на свете? Правильно, ребята, у всех на свете одна мама. Сегодня мы с вами будем говорить о наших любимых мамах!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-Мама это самое главное слово в жизни человека. Мама всегда рядом с нами, что бы мы ни сделали, мама всегда простит и успокоит. Мама делает всё для того, чтобы её дети были счастливы. К ней мы идём со своими радостями и бедами. Она всегда всё поймёт, утешит и обнадёжит.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Совсем скоро мы будем отмечать праздник «День матери».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73611-FB35-452E-B824-A179D9F94B7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каждого существа на свете есть мама! На картинке изображены животные. Назови</a:t>
            </a:r>
            <a:r>
              <a:rPr lang="ru-RU" baseline="0" dirty="0" smtClean="0"/>
              <a:t> их и детенышей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73611-FB35-452E-B824-A179D9F94B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-Я знаю один секрет? Чтобы мама не заболела, ей каждый день надо говорить много хороших и ласковых слов. Давайте вместе с вами придумаем много хороших слов.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- Какие вы молодцы, вот сколько самых лучших слов вы сказали о маме.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73611-FB35-452E-B824-A179D9F94B7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Рассматривание сюжетных картинок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доску ставим сюжетные картинки с изображением действий 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(мама моет посуду, протирает пыль и т. д.)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Вспомните, что ваши мамы делают дома? 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(воспитатель кидает ребёнку мяч, и он составляет предложение)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-Моя мама дома готовит обед, стирает бельё. И т. д.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Да, ребята у мамы очень много дел и она устаёт.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73611-FB35-452E-B824-A179D9F94B7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83BDC-2DA7-4B6C-BCAE-D0ED4BC33829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64FD-0169-4185-A65A-BC568B5C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laycast.ru/uploads/2018/11/11/261144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</p:spPr>
      </p:pic>
      <p:pic>
        <p:nvPicPr>
          <p:cNvPr id="7" name="Picture 6" descr="http://dussh-olimp.bash.sportsng.ru/media/2018/11/15/1224256937/D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297693">
            <a:off x="5111155" y="715536"/>
            <a:ext cx="3912019" cy="48475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612068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«Пусть всегда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будет мама…»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laycast.ru/uploads/2018/11/11/261144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</p:spPr>
      </p:pic>
      <p:pic>
        <p:nvPicPr>
          <p:cNvPr id="3" name="Picture 2" descr="https://i.pinimg.com/236x/99/59/dc/9959dc394a61bdbc23e069ff062aa0d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954521">
            <a:off x="7123598" y="-356105"/>
            <a:ext cx="2247900" cy="22479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476672"/>
            <a:ext cx="49685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Сколько звезд на ясном небе!</a:t>
            </a:r>
          </a:p>
          <a:p>
            <a:r>
              <a:rPr lang="ru-RU" sz="2800" dirty="0"/>
              <a:t>Сколько колосков в полях!</a:t>
            </a:r>
          </a:p>
          <a:p>
            <a:r>
              <a:rPr lang="ru-RU" sz="2800" dirty="0"/>
              <a:t>Сколько песенок </a:t>
            </a:r>
            <a:r>
              <a:rPr lang="ru-RU" sz="2800" dirty="0" err="1"/>
              <a:t>y</a:t>
            </a:r>
            <a:r>
              <a:rPr lang="ru-RU" sz="2800" dirty="0"/>
              <a:t> птицы!</a:t>
            </a:r>
          </a:p>
          <a:p>
            <a:r>
              <a:rPr lang="ru-RU" sz="2800" dirty="0"/>
              <a:t>Сколько листьев на ветвях!</a:t>
            </a:r>
          </a:p>
          <a:p>
            <a:r>
              <a:rPr lang="ru-RU" sz="2800" dirty="0"/>
              <a:t>Только солнце - одно на свете.</a:t>
            </a:r>
          </a:p>
          <a:p>
            <a:r>
              <a:rPr lang="ru-RU" sz="2800" dirty="0"/>
              <a:t>Только мама - одна на свете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Г. Демыкина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14340" name="Picture 4" descr="http://s1.fotokto.ru/photo/full/78/78681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153051">
            <a:off x="-721405" y="-25230"/>
            <a:ext cx="3364341" cy="254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2" name="Picture 6" descr="http://xn--007-mddets.xn--p1ai/wp-content/uploads/2018/07/rebenok_i_mama_1_1820441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490221">
            <a:off x="-531273" y="2868609"/>
            <a:ext cx="3462955" cy="2451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4" name="Picture 8" descr="https://capost.media/upload/iblock/d2f/d2f28ea5021064b0a42d60e3ae0ce2f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55776" y="4387225"/>
            <a:ext cx="4392488" cy="2470775"/>
          </a:xfrm>
          <a:prstGeom prst="rect">
            <a:avLst/>
          </a:prstGeom>
          <a:noFill/>
        </p:spPr>
      </p:pic>
      <p:pic>
        <p:nvPicPr>
          <p:cNvPr id="14346" name="Picture 10" descr="https://legkopolezno.ru/wp-content/uploads/2017/10/Mothers-Day-photographer-in-Oak-Glen-California-Mother-Daughter-Photoshoot-with-flower-crowns-Family-photographers-in-South-Dakota-Spearfish-SD-family-photos_0694pp_w1200_h80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762348">
            <a:off x="6878402" y="3003599"/>
            <a:ext cx="3590680" cy="2393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playcast.ru/uploads/2018/11/11/261144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-1" y="-1"/>
            <a:ext cx="9144000" cy="6849071"/>
          </a:xfrm>
          <a:prstGeom prst="rect">
            <a:avLst/>
          </a:prstGeom>
          <a:noFill/>
        </p:spPr>
      </p:pic>
      <p:pic>
        <p:nvPicPr>
          <p:cNvPr id="22530" name="Picture 2" descr="https://4.bp.blogspot.com/-0oJnCQP-ghg/WPuR5RZnmUI/AAAAAAAAJio/7C6XNwOtqr8o-xRA3mJTZT1AERaRI_1pQCLcB/s1600/1%2B%25D0%2597%25D0%2590%25D0%2594%25D0%2590%25D0%259D%25D0%2598%25D0%259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1052736"/>
            <a:ext cx="8599906" cy="55446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2606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Игра «найди маму!»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playcast.ru/uploads/2018/11/11/261144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753600" cy="73056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332656"/>
            <a:ext cx="68762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Словесная игра «Назови маму ласково» </a:t>
            </a:r>
            <a:endParaRPr lang="ru-RU" sz="2400" b="1" i="1" dirty="0" smtClean="0"/>
          </a:p>
          <a:p>
            <a:endParaRPr lang="ru-RU" sz="2400" dirty="0"/>
          </a:p>
          <a:p>
            <a:r>
              <a:rPr lang="ru-RU" sz="2200" dirty="0"/>
              <a:t>-Теперь мы с вами поиграем, каждый назовет по одному хорошему слову, не повторяя уже сказанные слова. Расскажите мне и нашим гостям, какие ваши мамы?</a:t>
            </a:r>
          </a:p>
          <a:p>
            <a:r>
              <a:rPr lang="ru-RU" sz="2200" dirty="0"/>
              <a:t>(</a:t>
            </a:r>
            <a:r>
              <a:rPr lang="ru-RU" sz="2200" i="1" dirty="0"/>
              <a:t>дети выходят и становятся в круг, бросаю ребёнку мяч, и он отвечает полным предложением</a:t>
            </a:r>
            <a:r>
              <a:rPr lang="ru-RU" sz="2200" dirty="0"/>
              <a:t>)</a:t>
            </a:r>
          </a:p>
          <a:p>
            <a:r>
              <a:rPr lang="ru-RU" sz="2200" dirty="0"/>
              <a:t>-Я буду кидать вам мяч, а вы будете называть ласковое слово для вашей мамы </a:t>
            </a:r>
            <a:r>
              <a:rPr lang="ru-RU" sz="2200" b="1" i="1" dirty="0"/>
              <a:t>«Моя </a:t>
            </a:r>
            <a:r>
              <a:rPr lang="ru-RU" sz="2200" b="1" i="1" dirty="0" smtClean="0"/>
              <a:t>мамочка…»</a:t>
            </a:r>
            <a:endParaRPr lang="ru-RU" sz="2200" dirty="0"/>
          </a:p>
          <a:p>
            <a:pPr marL="179388" algn="just"/>
            <a:r>
              <a:rPr lang="ru-RU" sz="2200" dirty="0" smtClean="0"/>
              <a:t>- </a:t>
            </a:r>
            <a:r>
              <a:rPr lang="ru-RU" sz="2200" dirty="0"/>
              <a:t>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умная;</a:t>
            </a:r>
          </a:p>
          <a:p>
            <a:pPr marL="179388" algn="just"/>
            <a:r>
              <a:rPr lang="ru-RU" sz="2200" dirty="0" smtClean="0"/>
              <a:t>- </a:t>
            </a:r>
            <a:r>
              <a:rPr lang="ru-RU" sz="2200" dirty="0"/>
              <a:t>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заботливая;</a:t>
            </a:r>
          </a:p>
          <a:p>
            <a:pPr marL="179388" algn="just"/>
            <a:r>
              <a:rPr lang="ru-RU" sz="2200" dirty="0" smtClean="0"/>
              <a:t>- </a:t>
            </a:r>
            <a:r>
              <a:rPr lang="ru-RU" sz="2200" dirty="0"/>
              <a:t>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добрая</a:t>
            </a:r>
          </a:p>
          <a:p>
            <a:pPr marL="179388" algn="just"/>
            <a:r>
              <a:rPr lang="ru-RU" sz="2200" dirty="0" smtClean="0"/>
              <a:t>- </a:t>
            </a:r>
            <a:r>
              <a:rPr lang="ru-RU" sz="2200" dirty="0"/>
              <a:t>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ласковая;</a:t>
            </a:r>
          </a:p>
          <a:p>
            <a:pPr marL="179388" algn="just"/>
            <a:r>
              <a:rPr lang="ru-RU" sz="2200" dirty="0" smtClean="0"/>
              <a:t> </a:t>
            </a:r>
            <a:r>
              <a:rPr lang="ru-RU" sz="2200" dirty="0"/>
              <a:t>- 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нежная;</a:t>
            </a:r>
          </a:p>
          <a:p>
            <a:pPr marL="179388" algn="just"/>
            <a:r>
              <a:rPr lang="ru-RU" sz="2200" dirty="0" smtClean="0"/>
              <a:t> </a:t>
            </a:r>
            <a:r>
              <a:rPr lang="ru-RU" sz="2200" dirty="0"/>
              <a:t>- 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весёлая</a:t>
            </a:r>
          </a:p>
          <a:p>
            <a:pPr marL="179388" algn="just"/>
            <a:r>
              <a:rPr lang="ru-RU" sz="2200" dirty="0" smtClean="0"/>
              <a:t>- </a:t>
            </a:r>
            <a:r>
              <a:rPr lang="ru-RU" sz="2200" dirty="0"/>
              <a:t>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 любимая.</a:t>
            </a:r>
          </a:p>
          <a:p>
            <a:pPr marL="179388" algn="just"/>
            <a:r>
              <a:rPr lang="ru-RU" sz="2200" dirty="0" smtClean="0"/>
              <a:t> </a:t>
            </a:r>
            <a:r>
              <a:rPr lang="ru-RU" sz="2200" dirty="0"/>
              <a:t>- Моя </a:t>
            </a:r>
            <a:r>
              <a:rPr lang="ru-RU" sz="2200" dirty="0" smtClean="0"/>
              <a:t>мамочка </a:t>
            </a:r>
            <a:r>
              <a:rPr lang="ru-RU" sz="2200" dirty="0"/>
              <a:t>самая </a:t>
            </a:r>
            <a:r>
              <a:rPr lang="ru-RU" sz="2200" dirty="0" smtClean="0"/>
              <a:t>дорогая</a:t>
            </a:r>
          </a:p>
        </p:txBody>
      </p:sp>
      <p:pic>
        <p:nvPicPr>
          <p:cNvPr id="8194" name="Picture 2" descr="https://avatars.mds.yandex.net/get-pdb/1813399/42c40b7b-e7f8-421f-af8e-481556a632c6/s1200?webp=fals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00" y="3789040"/>
            <a:ext cx="3312368" cy="2812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playcast.ru/uploads/2018/11/11/261144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-1" y="-1"/>
            <a:ext cx="9144000" cy="68490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332656"/>
            <a:ext cx="56166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/>
              <a:t>Физминутка</a:t>
            </a:r>
            <a:r>
              <a:rPr lang="ru-RU" sz="2800" b="1" i="1" dirty="0"/>
              <a:t> </a:t>
            </a:r>
            <a:r>
              <a:rPr lang="ru-RU" sz="2800" b="1" i="1" dirty="0" smtClean="0"/>
              <a:t> «</a:t>
            </a:r>
            <a:r>
              <a:rPr lang="ru-RU" sz="2800" b="1" i="1" dirty="0"/>
              <a:t>Помогаем маме</a:t>
            </a:r>
            <a:r>
              <a:rPr lang="ru-RU" sz="2800" b="1" i="1" dirty="0" smtClean="0"/>
              <a:t>»</a:t>
            </a:r>
          </a:p>
          <a:p>
            <a:endParaRPr lang="ru-RU" sz="2800" dirty="0"/>
          </a:p>
          <a:p>
            <a:r>
              <a:rPr lang="ru-RU" sz="2600" dirty="0"/>
              <a:t>Маме дружно помогаем: </a:t>
            </a:r>
            <a:r>
              <a:rPr lang="ru-RU" sz="2600" i="1" dirty="0"/>
              <a:t>наклоны вперёд.</a:t>
            </a:r>
            <a:endParaRPr lang="ru-RU" sz="2600" dirty="0"/>
          </a:p>
          <a:p>
            <a:r>
              <a:rPr lang="ru-RU" sz="2600" dirty="0"/>
              <a:t>Сами в тазике стираем.</a:t>
            </a:r>
          </a:p>
          <a:p>
            <a:r>
              <a:rPr lang="ru-RU" sz="2600" dirty="0"/>
              <a:t>И рубашки, и носочки </a:t>
            </a:r>
            <a:r>
              <a:rPr lang="ru-RU" sz="2600" i="1" dirty="0"/>
              <a:t>движения имитирующие </a:t>
            </a:r>
            <a:r>
              <a:rPr lang="ru-RU" sz="2600" i="1" dirty="0" err="1"/>
              <a:t>стирку,полоскание</a:t>
            </a:r>
            <a:endParaRPr lang="ru-RU" sz="2600" dirty="0"/>
          </a:p>
          <a:p>
            <a:r>
              <a:rPr lang="ru-RU" sz="2600" dirty="0"/>
              <a:t>Для сыночка и для дочки.</a:t>
            </a:r>
          </a:p>
          <a:p>
            <a:r>
              <a:rPr lang="ru-RU" sz="2600" dirty="0"/>
              <a:t>Через двор растянем ловко</a:t>
            </a:r>
          </a:p>
          <a:p>
            <a:r>
              <a:rPr lang="ru-RU" sz="2600" dirty="0"/>
              <a:t>Для одежды три верёвки </a:t>
            </a:r>
            <a:r>
              <a:rPr lang="ru-RU" sz="2600" i="1" dirty="0"/>
              <a:t>потягивание – руки в стороны</a:t>
            </a:r>
            <a:endParaRPr lang="ru-RU" sz="2600" dirty="0"/>
          </a:p>
          <a:p>
            <a:r>
              <a:rPr lang="ru-RU" sz="2600" dirty="0"/>
              <a:t>Светит солнышко – ромашка, </a:t>
            </a:r>
            <a:r>
              <a:rPr lang="ru-RU" sz="2600" i="1" dirty="0"/>
              <a:t>потягивания – руки вверх.</a:t>
            </a:r>
            <a:endParaRPr lang="ru-RU" sz="2600" dirty="0"/>
          </a:p>
          <a:p>
            <a:r>
              <a:rPr lang="ru-RU" sz="2600" dirty="0"/>
              <a:t>Скоро высохнут рубашки</a:t>
            </a:r>
            <a:r>
              <a:rPr lang="ru-RU" sz="2800" dirty="0"/>
              <a:t>.</a:t>
            </a:r>
          </a:p>
        </p:txBody>
      </p:sp>
      <p:pic>
        <p:nvPicPr>
          <p:cNvPr id="6146" name="Picture 2" descr="https://st2.depositphotos.com/2747043/11524/v/950/depositphotos_115242518-stock-illustration-boy-and-girl-doing-exercis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2132856"/>
            <a:ext cx="3203848" cy="2997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900igr.net/up/datas/152474/0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137</Words>
  <Application>Microsoft Office PowerPoint</Application>
  <PresentationFormat>Экран (4:3)</PresentationFormat>
  <Paragraphs>47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«Пусть всегда будет мама…»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Катюша</dc:creator>
  <cp:lastModifiedBy>User</cp:lastModifiedBy>
  <cp:revision>10</cp:revision>
  <dcterms:created xsi:type="dcterms:W3CDTF">2019-04-25T10:00:23Z</dcterms:created>
  <dcterms:modified xsi:type="dcterms:W3CDTF">2020-07-08T16:31:06Z</dcterms:modified>
</cp:coreProperties>
</file>