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7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5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5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6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8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5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1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8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2AFB3-6AEC-420F-A803-6737EDC62D47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7B35-6937-4897-B609-40E906D91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5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6" y="188640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7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234"/>
            <a:ext cx="8740008" cy="644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8323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8677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188640"/>
            <a:ext cx="8854480" cy="654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5104"/>
            <a:ext cx="8616281" cy="646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2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362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2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2020-07-09T08:30:38Z</dcterms:created>
  <dcterms:modified xsi:type="dcterms:W3CDTF">2020-07-09T08:40:24Z</dcterms:modified>
</cp:coreProperties>
</file>