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78" r:id="rId8"/>
    <p:sldId id="279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3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9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6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3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1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1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1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6BC1-1D5A-41E5-BF39-1CD7CE86EC81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DF4B-F69F-4681-957B-32514BD7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9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Викторина для старших дошкольников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Запомнить твёрдо нужно нам –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Пожар не возникает сам!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Составила: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Егорова Оксана Юрьевна,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высшей категории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864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Arial" charset="0"/>
              </a:rPr>
              <a:t>«Детский сад №20 комбинированного вида «Кораблик»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Почему пожарных вызывают по телефону именно `01`?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 `01` самый простой и короткий номер, его легко запомнить. 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Больше нет никаких цифр на телефоне.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Этот номер легко набрать даже в темноте и на ощупь.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А и В.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Почему пожарная машина красная?  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Потому что так красиво.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Красная, чтобы издалека было видно, что едет пожарный автомобиль, которому необходимо уступить дорогу. 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Красный цвет - цвет огня.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 и 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29600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Как одеваются пожарные?  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Пожарные надевают брезентовый костюм. Он не горит, не намокает. Голову от ударов защищает каска, на руках рукавицы, на ногах сапоги. 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Надевают брюки, пиджак и галстук-бабочка.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Надевают спортивный костюм и бейсболку.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Чем опасны пожары?  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Некрасивый вид после пожара.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При пожаре могут сгореть вещи, квартира и даже целый дом. 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При пожаре могут погибнуть люди.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 и 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Чем еще опасен пожар, кроме огня?</a:t>
            </a:r>
          </a:p>
          <a:p>
            <a:pPr marL="0" indent="0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Страшнее огня бывает дым. В задымленной комнате легко заблудиться и не найти выход. Трудно дышать.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Очень жарко.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Почему в старые времена пожар мог уничтожить целый город?  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Не было пожарных машин.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Раньше все дома строились из дерева, строили их близко друг к другу.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Не было телефонов.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332656"/>
            <a:ext cx="8229600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Чем можно тушить начинающийся пожар?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Огнетушителем.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Водой.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Песком.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Г. Одеялом.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 ответы правильные.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Почему опасно играть в доме со спичками и зажигалками?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Взрослые будут ругаться.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Игры со спичками и зажигалками являются причиной пожара.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5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От чего бывают пожары?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Если не соблюдаются правила пожарной безопасности: оставляются без присмотра включенными телевизор, утюг, газовая плита и т.д.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Если играть со спичками.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Шалить с огнем.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 ответы правильные.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Что ты должен сообщить, вызывая пожарных?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Надо рассказать о своем здоровье.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Необходимо сообщить свой точный адрес, фамилию, имя и что горит.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Необходимо сообщить ФИО родителей и место их работы.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"/>
            <a:ext cx="9144000" cy="68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Прежде чем начать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скажите,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пожалуйста, как называется профессия людей, борющихся с огнем?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Пожарные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13126" cy="411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7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229600" cy="6120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Что надо делать, если в квартире много дыма?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Необходимо смочить водой одежду, покрыть голову мокрой салфеткой, дышать через намоченную ткань, продвигаться к выходу ползком.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Взять полотенце и махать над головой.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Бегать и кричать «Фу, как дыма много!»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229600" cy="6120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Что вы станете делать, если увидели, что нижние этажи дома охвачены пламенем?  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Смочить свою одежду и все вокруг себя, ждать помощи. Нельзя пытаться выбежать из дома, если живешь на верхних этажах. Пройдя два-три этажа, можно отравиться продуктами горения.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Позвонить по телефону 02.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Позвонить по телефону 01.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А и 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Может ли загореться искусственная елка?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Искусственная елка может загореться. Правда, искусственная елка разгорается не так быстро, как настоящая, но зато горящая пластмасса выделяет ядовитые вещества.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Нет.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презентации использованы материалы с сайтов: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5875"/>
            <a:ext cx="91567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http://nsportal.ru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8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правильно вести себя во время пожара в квартире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Попытаться самому потушить огонь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Позвонить по телефону «01» и вызвать пожарных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Позвать на помощь соседей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4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поступить, если младшие сестра и братья от страха перед огнем спрятались в шкаф, под кровать или под стол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Вытащить их оттуда и вынести из квартиры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Позвать на помощь взрослых и вывести их на улицу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Поскорей убежать из квартиры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ответ – А или Б.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764704"/>
            <a:ext cx="8229600" cy="5318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делать, если в квартире появился дым?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Обмотать лицо мокрой тканью и быстрее покинуть квартиру, стараясь не вдыхать глубоко, двигаться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пригнувшись.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Открыть окна и дверь, чтобы дым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улетучился.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ответ – 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7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надо делать, чтобы у вас в квартире никогда не возник пожар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Соблюдать правила пожарной безопасности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</a:t>
            </a:r>
            <a:r>
              <a:rPr lang="ru-RU" dirty="0">
                <a:latin typeface="Arial" pitchFamily="34" charset="0"/>
                <a:cs typeface="Arial" pitchFamily="34" charset="0"/>
              </a:rPr>
              <a:t>Не пользоваться электроприборами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</a:t>
            </a:r>
            <a:r>
              <a:rPr lang="ru-RU" dirty="0">
                <a:latin typeface="Arial" pitchFamily="34" charset="0"/>
                <a:cs typeface="Arial" pitchFamily="34" charset="0"/>
              </a:rPr>
              <a:t>Во всех комнатах поставить бочки с водой.</a:t>
            </a:r>
          </a:p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ответ – 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96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Если у вас мелкое возгорание…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…надо спрятаться под кровать.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…надо потушить подручными средствами (водой, мокрым покрывалом).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…надо убегать из дома.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Если загорелась одежда надо…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…бегать в горящей одежде, чтобы погасить пламя.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…падать на пол и кататься.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Б.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" y="0"/>
            <a:ext cx="9156208" cy="68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229600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Как называется шланг, который используют пожарные при тушении пожара 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А. Пожарный шланг.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Б. Тушеный шланг.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Длинный рукав.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Правильный ответ – 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936</Words>
  <Application>Microsoft Office PowerPoint</Application>
  <PresentationFormat>Экран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Викторина для старших дошкольников  Запомнить твёрдо нужно нам – Пожар не возникает сам!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использованы материалы с сайтов: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Запомнить твёрдо нужно нам –  Пожар не возникает сам!</dc:title>
  <dc:creator>User</dc:creator>
  <cp:lastModifiedBy>User</cp:lastModifiedBy>
  <cp:revision>10</cp:revision>
  <dcterms:created xsi:type="dcterms:W3CDTF">2017-03-30T06:33:42Z</dcterms:created>
  <dcterms:modified xsi:type="dcterms:W3CDTF">2017-03-30T08:33:10Z</dcterms:modified>
</cp:coreProperties>
</file>