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6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9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1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8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4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4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7D7D-2D2B-4098-962C-ED179973C50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A965-BEDB-4E2A-A109-3923BED6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05604" cy="50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6" y="192871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0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432"/>
            <a:ext cx="840458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6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0" y="116632"/>
            <a:ext cx="88109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2020-07-08T14:25:52Z</dcterms:created>
  <dcterms:modified xsi:type="dcterms:W3CDTF">2020-07-08T15:01:49Z</dcterms:modified>
</cp:coreProperties>
</file>