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EC30-580D-4605-B2DF-F9A7059C732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14F2-373D-4B92-9F37-F31EB84A3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07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EC30-580D-4605-B2DF-F9A7059C732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14F2-373D-4B92-9F37-F31EB84A3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3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EC30-580D-4605-B2DF-F9A7059C732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14F2-373D-4B92-9F37-F31EB84A3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54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EC30-580D-4605-B2DF-F9A7059C732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14F2-373D-4B92-9F37-F31EB84A3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244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EC30-580D-4605-B2DF-F9A7059C732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14F2-373D-4B92-9F37-F31EB84A3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457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EC30-580D-4605-B2DF-F9A7059C732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14F2-373D-4B92-9F37-F31EB84A3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53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EC30-580D-4605-B2DF-F9A7059C732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14F2-373D-4B92-9F37-F31EB84A3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696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EC30-580D-4605-B2DF-F9A7059C732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14F2-373D-4B92-9F37-F31EB84A3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40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EC30-580D-4605-B2DF-F9A7059C732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14F2-373D-4B92-9F37-F31EB84A3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73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EC30-580D-4605-B2DF-F9A7059C732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14F2-373D-4B92-9F37-F31EB84A3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70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EC30-580D-4605-B2DF-F9A7059C732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14F2-373D-4B92-9F37-F31EB84A3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29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3EC30-580D-4605-B2DF-F9A7059C732D}" type="datetimeFigureOut">
              <a:rPr lang="ru-RU" smtClean="0"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14F2-373D-4B92-9F37-F31EB84A3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73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7128792" cy="216024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Математический КВН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детей подготовительной группы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941168"/>
            <a:ext cx="6400800" cy="1752600"/>
          </a:xfrm>
        </p:spPr>
        <p:txBody>
          <a:bodyPr/>
          <a:lstStyle/>
          <a:p>
            <a:pPr algn="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Воспитатель: </a:t>
            </a:r>
          </a:p>
          <a:p>
            <a:pPr algn="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Егорова Оксана Юрьевна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394" y="2564904"/>
            <a:ext cx="3001621" cy="311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40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50"/>
            <a:ext cx="9144000" cy="688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Веселые детские песенки - Детская зарядка про зверят.mp3">
            <a:hlinkClick r:id="" action="ppaction://media"/>
          </p:cNvPr>
          <p:cNvPicPr>
            <a:picLocks noGrp="1" noChangeAspect="1"/>
          </p:cNvPicPr>
          <p:nvPr>
            <p:ph idx="4294967295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32240" y="404664"/>
            <a:ext cx="609600" cy="609600"/>
          </a:xfr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677002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42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2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50"/>
            <a:ext cx="9144000" cy="688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218" y="-19571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капитанов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619672" y="1052736"/>
            <a:ext cx="7067128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1. Первый конкурс «Составь фигуру».</a:t>
            </a:r>
          </a:p>
          <a:p>
            <a:pPr marL="0" indent="0">
              <a:buNone/>
            </a:pPr>
            <a:r>
              <a:rPr lang="ru-RU" dirty="0" smtClean="0"/>
              <a:t>Ведущий: У каждого по 5 счётных палочек. Капитану команды «Умники» собрать из них 2 прямоугольника, а капитану команды «</a:t>
            </a:r>
            <a:r>
              <a:rPr lang="ru-RU" dirty="0" err="1" smtClean="0"/>
              <a:t>Знайки</a:t>
            </a:r>
            <a:r>
              <a:rPr lang="ru-RU" dirty="0" smtClean="0"/>
              <a:t>» собрать из них 2 треугольника.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Второй конкурс «</a:t>
            </a:r>
            <a:r>
              <a:rPr lang="ru-RU" dirty="0" err="1" smtClean="0"/>
              <a:t>Танграм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r>
              <a:rPr lang="ru-RU" dirty="0" smtClean="0"/>
              <a:t>Выложите из головоломки «</a:t>
            </a:r>
            <a:r>
              <a:rPr lang="ru-RU" dirty="0" err="1" smtClean="0"/>
              <a:t>Танграм</a:t>
            </a:r>
            <a:r>
              <a:rPr lang="ru-RU" dirty="0" smtClean="0"/>
              <a:t>» любую одну фигуру по образцу (предложить каждому карточку с образцами).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68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50"/>
            <a:ext cx="9144000" cy="688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037" y="315924"/>
            <a:ext cx="3850330" cy="420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42344"/>
            <a:ext cx="463809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89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50"/>
            <a:ext cx="9144000" cy="688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28619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«Назови предмет»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691680" y="1052736"/>
            <a:ext cx="6995120" cy="53285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Ведущий называет геометрические фигуры, а команды называют предметы, имеющие такую форму. </a:t>
            </a:r>
          </a:p>
          <a:p>
            <a:pPr marL="0" indent="0">
              <a:buNone/>
            </a:pPr>
            <a:r>
              <a:rPr lang="ru-RU" dirty="0" smtClean="0"/>
              <a:t>Чья команда назовет больше предметов, та и получит балл.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948013" y="4581127"/>
            <a:ext cx="1368152" cy="129614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634" y="3485975"/>
            <a:ext cx="2377447" cy="178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081" y="5138068"/>
            <a:ext cx="1861975" cy="137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704" y="3673108"/>
            <a:ext cx="1149920" cy="120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3316165" y="4377517"/>
            <a:ext cx="838943" cy="563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419872" y="5589240"/>
            <a:ext cx="2101180" cy="2880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735636" y="4515493"/>
            <a:ext cx="3428652" cy="7535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66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50"/>
            <a:ext cx="9144000" cy="688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-28575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Определи время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1"/>
          <a:stretch/>
        </p:blipFill>
        <p:spPr bwMode="auto">
          <a:xfrm>
            <a:off x="2195736" y="1556792"/>
            <a:ext cx="5946012" cy="451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76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50"/>
            <a:ext cx="9144000" cy="688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1619672" y="332656"/>
            <a:ext cx="7067550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Подведение итогов. Награждение.</a:t>
            </a:r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r>
              <a:rPr lang="ru-RU" sz="4400" dirty="0" smtClean="0"/>
              <a:t>Вот и кончилась игра,</a:t>
            </a:r>
          </a:p>
          <a:p>
            <a:pPr marL="0" indent="0" algn="ctr">
              <a:buNone/>
            </a:pPr>
            <a:r>
              <a:rPr lang="ru-RU" sz="4400" dirty="0" smtClean="0"/>
              <a:t>Расставаться нам пора.</a:t>
            </a:r>
          </a:p>
          <a:p>
            <a:pPr marL="0" indent="0" algn="ctr">
              <a:buNone/>
            </a:pPr>
            <a:r>
              <a:rPr lang="ru-RU" sz="4400" dirty="0" smtClean="0"/>
              <a:t>Всем спасибо говорим,</a:t>
            </a:r>
          </a:p>
          <a:p>
            <a:pPr marL="0" indent="0" algn="ctr">
              <a:buNone/>
            </a:pPr>
            <a:r>
              <a:rPr lang="ru-RU" sz="4400" dirty="0" smtClean="0"/>
              <a:t>За игру благодарим.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331139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50"/>
            <a:ext cx="9144000" cy="688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404664"/>
            <a:ext cx="7139136" cy="57214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>Выявить интеллектуальные и творческие способности у детей.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Программное содержание: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Учить детей решать арифметические примеры, задачи.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Упражнять в навыках количественного счёта в пределах 20, в ориентировке на плоскости листа.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Закреплять знания детей о последовательности дней недели, месяцев года, времён года.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Развитие логического мышления, смекалки, внимания.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Воспитывать интерес к математике.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Оборудование:</a:t>
            </a:r>
            <a:r>
              <a:rPr lang="ru-RU" dirty="0" smtClean="0"/>
              <a:t> мультимедийная презентация, проектор, эмблемы, листы бумаги, простые карандаши, </a:t>
            </a:r>
            <a:r>
              <a:rPr lang="ru-RU" dirty="0" err="1" smtClean="0"/>
              <a:t>танграм</a:t>
            </a:r>
            <a:r>
              <a:rPr lang="ru-RU" dirty="0" smtClean="0"/>
              <a:t> – 2 набора, схемы фигур, призы.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37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547664" y="404664"/>
            <a:ext cx="3384376" cy="639762"/>
          </a:xfrm>
        </p:spPr>
        <p:txBody>
          <a:bodyPr/>
          <a:lstStyle/>
          <a:p>
            <a:pPr algn="ctr"/>
            <a:r>
              <a:rPr lang="ru-RU" dirty="0" smtClean="0"/>
              <a:t>Команда «Умники»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547664" y="1268760"/>
            <a:ext cx="3384376" cy="485740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Мы дружим с математикой</a:t>
            </a:r>
          </a:p>
          <a:p>
            <a:pPr marL="0" indent="0">
              <a:buNone/>
            </a:pPr>
            <a:r>
              <a:rPr lang="ru-RU" dirty="0" smtClean="0"/>
              <a:t>И любим мы считать</a:t>
            </a:r>
          </a:p>
          <a:p>
            <a:pPr marL="0" indent="0">
              <a:buNone/>
            </a:pPr>
            <a:r>
              <a:rPr lang="ru-RU" dirty="0" smtClean="0"/>
              <a:t>Мы умники и в знаниях</a:t>
            </a:r>
          </a:p>
          <a:p>
            <a:pPr marL="0" indent="0">
              <a:buNone/>
            </a:pPr>
            <a:r>
              <a:rPr lang="ru-RU" dirty="0" smtClean="0"/>
              <a:t>Не можем отставать.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220072" y="404664"/>
            <a:ext cx="3466728" cy="639762"/>
          </a:xfrm>
        </p:spPr>
        <p:txBody>
          <a:bodyPr/>
          <a:lstStyle/>
          <a:p>
            <a:pPr algn="ctr"/>
            <a:r>
              <a:rPr lang="ru-RU" dirty="0" smtClean="0"/>
              <a:t>Команда «</a:t>
            </a:r>
            <a:r>
              <a:rPr lang="ru-RU" dirty="0" err="1" smtClean="0"/>
              <a:t>Знайки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5220072" y="1196752"/>
            <a:ext cx="3466728" cy="49294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Мы команда знатоков</a:t>
            </a:r>
          </a:p>
          <a:p>
            <a:pPr marL="0" indent="0">
              <a:buNone/>
            </a:pPr>
            <a:r>
              <a:rPr lang="ru-RU" dirty="0" smtClean="0"/>
              <a:t>И знаем всё на свете</a:t>
            </a:r>
          </a:p>
          <a:p>
            <a:pPr marL="0" indent="0">
              <a:buNone/>
            </a:pPr>
            <a:r>
              <a:rPr lang="ru-RU" dirty="0" smtClean="0"/>
              <a:t>Задавайте нам вопросы</a:t>
            </a:r>
          </a:p>
          <a:p>
            <a:pPr marL="0" indent="0">
              <a:buNone/>
            </a:pPr>
            <a:r>
              <a:rPr lang="ru-RU" dirty="0" smtClean="0"/>
              <a:t>Мы на них ответим.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73016"/>
            <a:ext cx="2613670" cy="268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599" y="3573016"/>
            <a:ext cx="2792735" cy="280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16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50"/>
            <a:ext cx="9144000" cy="688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Разминка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619672" y="1268760"/>
            <a:ext cx="7067128" cy="53285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Вопросы первой команде: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 Назовите самый короткий месяц года.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Назовите последний месяц года.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Сколько дней в неделе?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4. Сколько времён года, назовите их?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5. Назови соседей числа 15 (14 и 16).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6. На дереве сидели воробьи. После того, как к ним ещё прилетели 2,их стало 4. Сколько воробьёв сидело на дереве?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79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50"/>
            <a:ext cx="9144000" cy="688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Разминка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619672" y="1268760"/>
            <a:ext cx="7067128" cy="53285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Вопросы второй команде: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1.</a:t>
            </a:r>
            <a:r>
              <a:rPr lang="ru-RU" b="1" dirty="0" smtClean="0"/>
              <a:t> </a:t>
            </a:r>
            <a:r>
              <a:rPr lang="ru-RU" dirty="0" smtClean="0"/>
              <a:t>Назовите самый короткий в названии месяц года?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Назовите первый месяц года?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Сколько месяцев в году?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4. Назовите дни недели.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5. Назовите соседей числа 18 (17 и 19)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6. Котята пили молочко из блюдечка. После того, как к ним подошёл ещё 1, их стало 5.Сколько котят пили молоко?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07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50"/>
            <a:ext cx="9144000" cy="688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«Назови число»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619672" y="980728"/>
            <a:ext cx="7067128" cy="514543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Ведущий называет число, а команда «Умники» дает ответ, но на 1 больше, чем это число, а команда «</a:t>
            </a:r>
            <a:r>
              <a:rPr lang="ru-RU" dirty="0" err="1" smtClean="0"/>
              <a:t>Знайки</a:t>
            </a:r>
            <a:r>
              <a:rPr lang="ru-RU" dirty="0" smtClean="0"/>
              <a:t>» на 1 меньше.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77826" y="3398566"/>
            <a:ext cx="7104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32059" y="4725144"/>
            <a:ext cx="7104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6614" y="4725144"/>
            <a:ext cx="7104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5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50"/>
            <a:ext cx="9144000" cy="688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2555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Блиц-опрос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547664" y="980728"/>
            <a:ext cx="7139136" cy="561662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500" b="1" dirty="0" smtClean="0"/>
              <a:t>Вопросы первой команде:</a:t>
            </a:r>
          </a:p>
          <a:p>
            <a:pPr marL="0" indent="0">
              <a:buNone/>
            </a:pPr>
            <a:endParaRPr lang="ru-RU" sz="4500" b="1" dirty="0" smtClean="0"/>
          </a:p>
          <a:p>
            <a:pPr marL="914400" indent="-914400">
              <a:buAutoNum type="arabicPeriod"/>
            </a:pPr>
            <a:r>
              <a:rPr lang="ru-RU" sz="4500" dirty="0" smtClean="0"/>
              <a:t>Каким </a:t>
            </a:r>
            <a:r>
              <a:rPr lang="ru-RU" sz="4500" dirty="0" smtClean="0"/>
              <a:t>гребнем голову не расчешешь? </a:t>
            </a:r>
            <a:endParaRPr lang="ru-RU" sz="4500" dirty="0" smtClean="0"/>
          </a:p>
          <a:p>
            <a:pPr marL="914400" indent="-914400">
              <a:buAutoNum type="arabicPeriod"/>
            </a:pPr>
            <a:endParaRPr lang="ru-RU" sz="4500" dirty="0" smtClean="0"/>
          </a:p>
          <a:p>
            <a:pPr marL="0" indent="0">
              <a:buNone/>
            </a:pPr>
            <a:r>
              <a:rPr lang="ru-RU" sz="4500" dirty="0" smtClean="0"/>
              <a:t>2. Сколько ушей у двух мышей? </a:t>
            </a:r>
            <a:endParaRPr lang="ru-RU" sz="4500" dirty="0" smtClean="0"/>
          </a:p>
          <a:p>
            <a:pPr marL="0" indent="0">
              <a:buNone/>
            </a:pPr>
            <a:endParaRPr lang="ru-RU" sz="4500" dirty="0" smtClean="0"/>
          </a:p>
          <a:p>
            <a:pPr marL="0" indent="0">
              <a:buNone/>
            </a:pPr>
            <a:r>
              <a:rPr lang="ru-RU" sz="4500" dirty="0" smtClean="0"/>
              <a:t>3. Чем оканчиваются день и ночь? </a:t>
            </a:r>
            <a:endParaRPr lang="ru-RU" sz="4500" dirty="0" smtClean="0"/>
          </a:p>
          <a:p>
            <a:pPr marL="0" indent="0">
              <a:buNone/>
            </a:pPr>
            <a:endParaRPr lang="ru-RU" sz="4500" dirty="0"/>
          </a:p>
          <a:p>
            <a:pPr marL="0" indent="0">
              <a:buNone/>
            </a:pPr>
            <a:r>
              <a:rPr lang="ru-RU" sz="4500" dirty="0" smtClean="0"/>
              <a:t>4</a:t>
            </a:r>
            <a:r>
              <a:rPr lang="ru-RU" sz="4500" dirty="0" smtClean="0"/>
              <a:t>. Сколько лап у курицы? </a:t>
            </a:r>
            <a:endParaRPr lang="ru-RU" sz="4500" dirty="0" smtClean="0"/>
          </a:p>
          <a:p>
            <a:pPr marL="0" indent="0">
              <a:buNone/>
            </a:pPr>
            <a:endParaRPr lang="ru-RU" sz="4500" dirty="0" smtClean="0"/>
          </a:p>
          <a:p>
            <a:pPr marL="0" indent="0">
              <a:buNone/>
            </a:pPr>
            <a:r>
              <a:rPr lang="ru-RU" sz="4500" dirty="0" smtClean="0"/>
              <a:t>5. У бабушки Даши внучка Маша, кот Пушок, собака Дружок. Сколько у бабушки внуков? </a:t>
            </a:r>
          </a:p>
          <a:p>
            <a:pPr marL="0" indent="0">
              <a:buNone/>
            </a:pPr>
            <a:endParaRPr lang="ru-RU" sz="4500" dirty="0" smtClean="0"/>
          </a:p>
          <a:p>
            <a:pPr marL="0" indent="0">
              <a:buNone/>
            </a:pPr>
            <a:r>
              <a:rPr lang="ru-RU" sz="4500" dirty="0" smtClean="0"/>
              <a:t>6. Петух снёс яйцо. Кому оно достанется? </a:t>
            </a:r>
          </a:p>
          <a:p>
            <a:pPr marL="0" indent="0">
              <a:buNone/>
            </a:pPr>
            <a:endParaRPr lang="ru-RU" sz="4500" dirty="0" smtClean="0"/>
          </a:p>
          <a:p>
            <a:pPr marL="0" indent="0">
              <a:buNone/>
            </a:pPr>
            <a:r>
              <a:rPr lang="ru-RU" sz="4500" dirty="0" smtClean="0"/>
              <a:t>7. В зоопарке было 4 медведя и 3 барана. Сколько диких животных было в зоопарке?</a:t>
            </a:r>
          </a:p>
          <a:p>
            <a:pPr marL="0" indent="0">
              <a:buNone/>
            </a:pPr>
            <a:endParaRPr lang="ru-RU" sz="4500" dirty="0" smtClean="0"/>
          </a:p>
          <a:p>
            <a:pPr marL="0" indent="0">
              <a:buNone/>
            </a:pPr>
            <a:r>
              <a:rPr lang="ru-RU" sz="4500" dirty="0" smtClean="0"/>
              <a:t>8. На берёзе росло 5 яблок.3 яблока упали на землю. Сколько яблок осталось на берёзе?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47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50"/>
            <a:ext cx="9144000" cy="688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2555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Блиц-опрос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547664" y="980728"/>
            <a:ext cx="7344816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/>
              <a:t>Вопросы второй команде</a:t>
            </a:r>
            <a:r>
              <a:rPr lang="ru-RU" sz="1600" b="1" dirty="0" smtClean="0"/>
              <a:t>:</a:t>
            </a:r>
          </a:p>
          <a:p>
            <a:pPr marL="0" indent="0">
              <a:buNone/>
            </a:pPr>
            <a:endParaRPr lang="ru-RU" sz="1600" dirty="0"/>
          </a:p>
          <a:p>
            <a:pPr marL="514350" indent="-514350">
              <a:buAutoNum type="arabicPeriod"/>
            </a:pPr>
            <a:r>
              <a:rPr lang="ru-RU" sz="1600" dirty="0" smtClean="0"/>
              <a:t>Какой </a:t>
            </a:r>
            <a:r>
              <a:rPr lang="ru-RU" sz="1600" dirty="0"/>
              <a:t>зверь помогает переходить дорогу? </a:t>
            </a:r>
            <a:endParaRPr lang="ru-RU" sz="1600" dirty="0" smtClean="0"/>
          </a:p>
          <a:p>
            <a:pPr marL="514350" indent="-514350">
              <a:buAutoNum type="arabicPeriod"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2. Сколько хвостов у двух ослов? </a:t>
            </a: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3. Какую птицу называют почтальоном? </a:t>
            </a: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4. Сколько орехов в пустом стакане? </a:t>
            </a: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5. У животного 2 правые ноги, 2 левые ноги, 2 ноги спереди, 2 сзади. Сколько ног у животного? </a:t>
            </a: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6. Какие животные всегда спят с открытыми глазами? </a:t>
            </a: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7. Может ли петух назвать себя птицей? </a:t>
            </a: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8. Наступил долгожданный январь. Сначала зацвела 1 яблоня, потом еще 3 сливы. Сколько деревьев зацвело? </a:t>
            </a:r>
          </a:p>
        </p:txBody>
      </p:sp>
    </p:spTree>
    <p:extLst>
      <p:ext uri="{BB962C8B-B14F-4D97-AF65-F5344CB8AC3E}">
        <p14:creationId xmlns:p14="http://schemas.microsoft.com/office/powerpoint/2010/main" val="262259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50"/>
            <a:ext cx="9144000" cy="688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75656" y="404664"/>
            <a:ext cx="7211144" cy="61926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Сова: </a:t>
            </a:r>
            <a:r>
              <a:rPr lang="ru-RU" dirty="0" smtClean="0"/>
              <a:t>Ребята, я прилетела к вам из леса.</a:t>
            </a:r>
          </a:p>
          <a:p>
            <a:pPr marL="0" indent="0">
              <a:buNone/>
            </a:pPr>
            <a:r>
              <a:rPr lang="ru-RU" dirty="0" smtClean="0"/>
              <a:t>В своём лесу я знаю каждый уголок. </a:t>
            </a:r>
          </a:p>
          <a:p>
            <a:pPr marL="0" indent="0">
              <a:buNone/>
            </a:pPr>
            <a:r>
              <a:rPr lang="ru-RU" dirty="0" smtClean="0"/>
              <a:t>Я знаю, где живут мои подружки белки,</a:t>
            </a:r>
          </a:p>
          <a:p>
            <a:pPr marL="0" indent="0">
              <a:buNone/>
            </a:pPr>
            <a:r>
              <a:rPr lang="ru-RU" dirty="0" smtClean="0"/>
              <a:t>мои друзья — зайцы и где спит в берлоге</a:t>
            </a:r>
          </a:p>
          <a:p>
            <a:pPr marL="0" indent="0">
              <a:buNone/>
            </a:pPr>
            <a:r>
              <a:rPr lang="ru-RU" dirty="0" smtClean="0"/>
              <a:t>медведь. Ребята, вы тоже сможете это</a:t>
            </a:r>
          </a:p>
          <a:p>
            <a:pPr marL="0" indent="0">
              <a:buNone/>
            </a:pPr>
            <a:r>
              <a:rPr lang="ru-RU" dirty="0" smtClean="0"/>
              <a:t>узнать. Если вы правильно выполните мои</a:t>
            </a:r>
          </a:p>
          <a:p>
            <a:pPr marL="0" indent="0">
              <a:buNone/>
            </a:pPr>
            <a:r>
              <a:rPr lang="ru-RU" dirty="0" smtClean="0"/>
              <a:t>задания, то у вас получится карта нашего леса.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(перед детьми лежат листы бумаги.)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Нарисуйте в правом верхнем углу 3 квадрата, здесь живут белки. В левом нижнем углу нарисуйте 5 треугольников, там живут зайцы. В левом верхнем углу нарисуйте большой круг-это берлога медведя. В правом нижнем углу нарисуйте 4 прямоугольника — там живёт семья ёжика, а в центре листа нарисуйте овал-это лесное озеро. Теперь, ребята, вы не заблудитесь в нашем лесу.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191" y="260648"/>
            <a:ext cx="230749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28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770</Words>
  <Application>Microsoft Office PowerPoint</Application>
  <PresentationFormat>Экран (4:3)</PresentationFormat>
  <Paragraphs>119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Математический КВН для детей подготовительной группы</vt:lpstr>
      <vt:lpstr>Презентация PowerPoint</vt:lpstr>
      <vt:lpstr>Презентация PowerPoint</vt:lpstr>
      <vt:lpstr>Разминка </vt:lpstr>
      <vt:lpstr>Разминка </vt:lpstr>
      <vt:lpstr>Игра «Назови число»</vt:lpstr>
      <vt:lpstr>Блиц-опрос</vt:lpstr>
      <vt:lpstr>Блиц-опрос</vt:lpstr>
      <vt:lpstr>Презентация PowerPoint</vt:lpstr>
      <vt:lpstr>Презентация PowerPoint</vt:lpstr>
      <vt:lpstr>Конкурс капитанов</vt:lpstr>
      <vt:lpstr>Презентация PowerPoint</vt:lpstr>
      <vt:lpstr>Игра «Назови предмет»</vt:lpstr>
      <vt:lpstr>Определи время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Математический КВН для детей подготовительной группы</dc:title>
  <dc:creator>User</dc:creator>
  <cp:lastModifiedBy>почемучки</cp:lastModifiedBy>
  <cp:revision>9</cp:revision>
  <dcterms:created xsi:type="dcterms:W3CDTF">2017-01-19T16:53:43Z</dcterms:created>
  <dcterms:modified xsi:type="dcterms:W3CDTF">2017-01-24T10:22:47Z</dcterms:modified>
</cp:coreProperties>
</file>