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267" r:id="rId3"/>
    <p:sldId id="262" r:id="rId4"/>
    <p:sldId id="260" r:id="rId5"/>
    <p:sldId id="268" r:id="rId6"/>
    <p:sldId id="263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65" r:id="rId15"/>
    <p:sldId id="264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660066"/>
    <a:srgbClr val="003300"/>
    <a:srgbClr val="04A029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79A62-3469-4B69-87E9-C9F7C5A53365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9A68D-A8B0-44FD-848B-DAB623C77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147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9A68D-A8B0-44FD-848B-DAB623C77B6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6288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1712-AF23-4F8B-94B8-D75E262FB50C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4B04-B06D-4909-AD05-C05FD6AC16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056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1712-AF23-4F8B-94B8-D75E262FB50C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4B04-B06D-4909-AD05-C05FD6AC16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119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1712-AF23-4F8B-94B8-D75E262FB50C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4B04-B06D-4909-AD05-C05FD6AC16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262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1712-AF23-4F8B-94B8-D75E262FB50C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4B04-B06D-4909-AD05-C05FD6AC16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91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1712-AF23-4F8B-94B8-D75E262FB50C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4B04-B06D-4909-AD05-C05FD6AC16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454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1712-AF23-4F8B-94B8-D75E262FB50C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4B04-B06D-4909-AD05-C05FD6AC16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835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1712-AF23-4F8B-94B8-D75E262FB50C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4B04-B06D-4909-AD05-C05FD6AC16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773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1712-AF23-4F8B-94B8-D75E262FB50C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4B04-B06D-4909-AD05-C05FD6AC16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875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1712-AF23-4F8B-94B8-D75E262FB50C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4B04-B06D-4909-AD05-C05FD6AC16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159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1712-AF23-4F8B-94B8-D75E262FB50C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4B04-B06D-4909-AD05-C05FD6AC16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135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1712-AF23-4F8B-94B8-D75E262FB50C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4B04-B06D-4909-AD05-C05FD6AC16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031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C1712-AF23-4F8B-94B8-D75E262FB50C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A4B04-B06D-4909-AD05-C05FD6AC16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002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68" t="3214" r="3879" b="4340"/>
          <a:stretch/>
        </p:blipFill>
        <p:spPr bwMode="auto">
          <a:xfrm>
            <a:off x="179512" y="116632"/>
            <a:ext cx="8856984" cy="6595616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870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565" r="10338"/>
          <a:stretch/>
        </p:blipFill>
        <p:spPr bwMode="auto">
          <a:xfrm>
            <a:off x="3059832" y="79500"/>
            <a:ext cx="5943561" cy="649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2064"/>
            <a:ext cx="3456384" cy="672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0266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76" t="5459" r="10701" b="29908"/>
          <a:stretch/>
        </p:blipFill>
        <p:spPr bwMode="auto">
          <a:xfrm>
            <a:off x="6372200" y="3717032"/>
            <a:ext cx="2595418" cy="292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19" r="18646" b="4985"/>
          <a:stretch/>
        </p:blipFill>
        <p:spPr bwMode="auto">
          <a:xfrm>
            <a:off x="395536" y="0"/>
            <a:ext cx="2041236" cy="461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30" r="13879" b="6743"/>
          <a:stretch/>
        </p:blipFill>
        <p:spPr bwMode="auto">
          <a:xfrm>
            <a:off x="3011054" y="933450"/>
            <a:ext cx="2937163" cy="465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8861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117"/>
          <a:stretch/>
        </p:blipFill>
        <p:spPr bwMode="auto">
          <a:xfrm>
            <a:off x="251520" y="2844006"/>
            <a:ext cx="8640959" cy="160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8871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489" b="15472"/>
          <a:stretch/>
        </p:blipFill>
        <p:spPr bwMode="auto">
          <a:xfrm>
            <a:off x="1283608" y="232648"/>
            <a:ext cx="6240720" cy="61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63688" y="5589240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126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56" t="10356" r="8702" b="9297"/>
          <a:stretch/>
        </p:blipFill>
        <p:spPr bwMode="auto">
          <a:xfrm>
            <a:off x="3308720" y="2780928"/>
            <a:ext cx="5695921" cy="397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-187762"/>
            <a:ext cx="4392488" cy="466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4106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642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6315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76872"/>
            <a:ext cx="466725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396044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9345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193"/>
          <a:stretch/>
        </p:blipFill>
        <p:spPr bwMode="auto">
          <a:xfrm>
            <a:off x="179512" y="116632"/>
            <a:ext cx="8826732" cy="6552728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5830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81974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366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duotone>
              <a:prstClr val="black"/>
              <a:srgbClr val="04A029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664"/>
          <a:stretch/>
        </p:blipFill>
        <p:spPr bwMode="auto">
          <a:xfrm>
            <a:off x="107503" y="116632"/>
            <a:ext cx="8876835" cy="6552728"/>
          </a:xfrm>
          <a:prstGeom prst="rect">
            <a:avLst/>
          </a:prstGeom>
          <a:ln w="228600" cap="sq" cmpd="thickThin">
            <a:solidFill>
              <a:srgbClr val="00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921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624736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5121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56172" cy="6552728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8456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624736"/>
          </a:xfrm>
          <a:prstGeom prst="rect">
            <a:avLst/>
          </a:prstGeom>
          <a:ln w="228600" cap="sq" cmpd="thickThin">
            <a:solidFill>
              <a:srgbClr val="66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3813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8928993" cy="662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9926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712"/>
          <a:stretch/>
        </p:blipFill>
        <p:spPr bwMode="auto">
          <a:xfrm>
            <a:off x="107504" y="116632"/>
            <a:ext cx="894717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2285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</Words>
  <Application>Microsoft Office PowerPoint</Application>
  <PresentationFormat>Экран (4:3)</PresentationFormat>
  <Paragraphs>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</dc:creator>
  <cp:lastModifiedBy>12345</cp:lastModifiedBy>
  <cp:revision>13</cp:revision>
  <dcterms:created xsi:type="dcterms:W3CDTF">2013-10-15T11:44:28Z</dcterms:created>
  <dcterms:modified xsi:type="dcterms:W3CDTF">2013-10-16T07:36:47Z</dcterms:modified>
</cp:coreProperties>
</file>