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71" r:id="rId12"/>
    <p:sldId id="269" r:id="rId13"/>
    <p:sldId id="268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9221-C62B-41ED-B13F-B3B9876EBCF3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5615-2963-44CE-9310-1C86F5A73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9221-C62B-41ED-B13F-B3B9876EBCF3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5615-2963-44CE-9310-1C86F5A73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9221-C62B-41ED-B13F-B3B9876EBCF3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5615-2963-44CE-9310-1C86F5A73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9221-C62B-41ED-B13F-B3B9876EBCF3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5615-2963-44CE-9310-1C86F5A73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9221-C62B-41ED-B13F-B3B9876EBCF3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5615-2963-44CE-9310-1C86F5A73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9221-C62B-41ED-B13F-B3B9876EBCF3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5615-2963-44CE-9310-1C86F5A73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9221-C62B-41ED-B13F-B3B9876EBCF3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5615-2963-44CE-9310-1C86F5A73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9221-C62B-41ED-B13F-B3B9876EBCF3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5615-2963-44CE-9310-1C86F5A73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9221-C62B-41ED-B13F-B3B9876EBCF3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5615-2963-44CE-9310-1C86F5A73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9221-C62B-41ED-B13F-B3B9876EBCF3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5615-2963-44CE-9310-1C86F5A73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9221-C62B-41ED-B13F-B3B9876EBCF3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85615-2963-44CE-9310-1C86F5A730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1C159221-C62B-41ED-B13F-B3B9876EBCF3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ABD85615-2963-44CE-9310-1C86F5A7304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"/>
            <a:ext cx="7125113" cy="980727"/>
          </a:xfrm>
        </p:spPr>
        <p:txBody>
          <a:bodyPr/>
          <a:lstStyle/>
          <a:p>
            <a:pPr algn="ctr"/>
            <a:r>
              <a:rPr lang="ru-RU" sz="72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Русская ярмарка</a:t>
            </a:r>
            <a:endParaRPr lang="ru-RU" sz="72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Содержимое 5" descr="DSC_2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9790" y="1071546"/>
            <a:ext cx="8214176" cy="54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502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88640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rgbClr val="FFFF00"/>
                </a:solidFill>
                <a:latin typeface="Monotype Corsiva" panose="03010101010201010101" pitchFamily="66" charset="0"/>
              </a:rPr>
              <a:t>Загляните к нам в палатку – есть конфеты, шоколадки,</a:t>
            </a:r>
            <a:br>
              <a:rPr lang="ru-RU" altLang="ru-RU" sz="2800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altLang="ru-RU" sz="2800" dirty="0">
                <a:solidFill>
                  <a:srgbClr val="FFFF00"/>
                </a:solidFill>
                <a:latin typeface="Monotype Corsiva" panose="03010101010201010101" pitchFamily="66" charset="0"/>
              </a:rPr>
              <a:t>Есть баранки, бублики, приготовьте рублики!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 descr="DSC_2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214422"/>
            <a:ext cx="8215338" cy="547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670" y="214290"/>
            <a:ext cx="7607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Все силы мы с тобой приложим,</a:t>
            </a:r>
          </a:p>
          <a:p>
            <a:pPr algn="ctr"/>
            <a:r>
              <a:rPr lang="ru-RU" sz="36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Тянуть мы будем сколько можем.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 descr="DSC_21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500174"/>
            <a:ext cx="7465237" cy="49768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670" y="214290"/>
            <a:ext cx="8607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dirty="0">
                <a:solidFill>
                  <a:srgbClr val="FFFF00"/>
                </a:solidFill>
                <a:latin typeface="Monotype Corsiva" panose="03010101010201010101" pitchFamily="66" charset="0"/>
              </a:rPr>
              <a:t>Карусели, </a:t>
            </a:r>
            <a:r>
              <a:rPr lang="ru-RU" altLang="ru-RU" sz="36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карусели, закружили</a:t>
            </a:r>
            <a:r>
              <a:rPr lang="ru-RU" altLang="ru-RU" sz="3600" dirty="0">
                <a:solidFill>
                  <a:srgbClr val="FFFF00"/>
                </a:solidFill>
                <a:latin typeface="Monotype Corsiva" panose="03010101010201010101" pitchFamily="66" charset="0"/>
              </a:rPr>
              <a:t>, завертели </a:t>
            </a:r>
            <a:r>
              <a:rPr lang="ru-RU" altLang="ru-RU" sz="36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altLang="ru-RU" sz="36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А </a:t>
            </a:r>
            <a:r>
              <a:rPr lang="ru-RU" altLang="ru-RU" sz="3600" dirty="0">
                <a:solidFill>
                  <a:srgbClr val="FFFF00"/>
                </a:solidFill>
                <a:latin typeface="Monotype Corsiva" panose="03010101010201010101" pitchFamily="66" charset="0"/>
              </a:rPr>
              <a:t>за кругом новый круг </a:t>
            </a:r>
            <a:r>
              <a:rPr lang="ru-RU" altLang="ru-RU" sz="36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. Ух</a:t>
            </a:r>
            <a:r>
              <a:rPr lang="ru-RU" altLang="ru-RU" sz="3600" dirty="0">
                <a:solidFill>
                  <a:srgbClr val="FFFF00"/>
                </a:solidFill>
                <a:latin typeface="Monotype Corsiva" panose="03010101010201010101" pitchFamily="66" charset="0"/>
              </a:rPr>
              <a:t>, захватывает дух! 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 descr="DSC_2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428736"/>
            <a:ext cx="7572394" cy="50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945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16632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Русь! Ты сказочно богата, песней рек, ковром полей.</a:t>
            </a:r>
            <a:br>
              <a:rPr lang="ru-RU" altLang="ru-RU" sz="2800" b="1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altLang="ru-RU" sz="28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Но на свете лучше злата </a:t>
            </a:r>
            <a:r>
              <a:rPr lang="ru-RU" altLang="ru-RU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красота твоих людей.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 descr="DSC_2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071546"/>
            <a:ext cx="2276283" cy="2071702"/>
          </a:xfrm>
          <a:prstGeom prst="rect">
            <a:avLst/>
          </a:prstGeom>
        </p:spPr>
      </p:pic>
      <p:pic>
        <p:nvPicPr>
          <p:cNvPr id="5" name="Рисунок 4" descr="DSC_22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214422"/>
            <a:ext cx="3667627" cy="3098967"/>
          </a:xfrm>
          <a:prstGeom prst="rect">
            <a:avLst/>
          </a:prstGeom>
        </p:spPr>
      </p:pic>
      <p:pic>
        <p:nvPicPr>
          <p:cNvPr id="6" name="Рисунок 5" descr="DSC_22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4429132"/>
            <a:ext cx="2471227" cy="2149207"/>
          </a:xfrm>
          <a:prstGeom prst="rect">
            <a:avLst/>
          </a:prstGeom>
        </p:spPr>
      </p:pic>
      <p:pic>
        <p:nvPicPr>
          <p:cNvPr id="7" name="Рисунок 6" descr="DSC_21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253956"/>
            <a:ext cx="3643338" cy="335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73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6802918" cy="4265444"/>
          </a:xfrm>
        </p:spPr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Составитель: музыкальный руководитель</a:t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Тимофеева Виктория Юрьевна,</a:t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МБДОУ № 20, г. Верхняя Салда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919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64896" cy="1152128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Что душа твоя желает – все на ярмарке найдешь!</a:t>
            </a:r>
            <a:b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Всяк подарки выбирает – без покупки не уйдешь!</a:t>
            </a:r>
            <a:b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 descr="DSC_2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071546"/>
            <a:ext cx="7893866" cy="526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721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224136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Подходите, подходите, яблочки румяные сочные берите! Вот морковка, вот лучок, помидорчик, кабачок! </a:t>
            </a:r>
            <a:br>
              <a:rPr lang="ru-RU" sz="28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Масса вкусных овощей для супов, борщей и щей!</a:t>
            </a:r>
            <a:endParaRPr lang="ru-RU" sz="28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 descr="DSC_2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500174"/>
            <a:ext cx="7893866" cy="49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7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128792" cy="1380692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Приглашаем в хоровод.</a:t>
            </a:r>
            <a:br>
              <a:rPr lang="ru-RU" sz="28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Крепко за руки возьмемся и друг другу улыбнемся. Закружимся, запоем , весело плясать пойдем.</a:t>
            </a:r>
            <a:r>
              <a:rPr lang="ru-RU" dirty="0" smtClean="0">
                <a:latin typeface="Monotype Corsiva" panose="03010101010201010101" pitchFamily="66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</a:rPr>
            </a:b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 descr="DSC_22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714488"/>
            <a:ext cx="7429552" cy="495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1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675456"/>
            <a:ext cx="8568952" cy="3528392"/>
          </a:xfrm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Разбегаются глаза от такого дива.</a:t>
            </a:r>
            <a:br>
              <a:rPr lang="ru-RU" altLang="ru-RU" sz="2400" b="1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altLang="ru-RU" sz="24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Посмотрите на платочки, как они красивы.</a:t>
            </a:r>
            <a:br>
              <a:rPr lang="ru-RU" altLang="ru-RU" sz="2400" b="1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altLang="ru-RU" sz="24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Разноцветные платки, набивные шали,</a:t>
            </a:r>
            <a:br>
              <a:rPr lang="ru-RU" altLang="ru-RU" sz="2400" b="1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altLang="ru-RU" sz="24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Скольких женщин на Руси в праздник украшали.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 descr="DSC_2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857364"/>
            <a:ext cx="8001056" cy="47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461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88640"/>
            <a:ext cx="8462744" cy="1512167"/>
          </a:xfrm>
        </p:spPr>
        <p:txBody>
          <a:bodyPr/>
          <a:lstStyle/>
          <a:p>
            <a:r>
              <a:rPr lang="ru-RU" altLang="ru-RU" dirty="0">
                <a:solidFill>
                  <a:srgbClr val="FFFF00"/>
                </a:solidFill>
                <a:latin typeface="Monotype Corsiva" panose="03010101010201010101" pitchFamily="66" charset="0"/>
              </a:rPr>
              <a:t>Вот на ярмарке товары: </a:t>
            </a:r>
            <a:r>
              <a:rPr lang="ru-RU" alt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кружки, </a:t>
            </a:r>
            <a:r>
              <a:rPr lang="ru-RU" altLang="ru-RU" dirty="0">
                <a:solidFill>
                  <a:srgbClr val="FFFF00"/>
                </a:solidFill>
                <a:latin typeface="Monotype Corsiva" panose="03010101010201010101" pitchFamily="66" charset="0"/>
              </a:rPr>
              <a:t>ложки, самовары;</a:t>
            </a:r>
            <a:br>
              <a:rPr lang="ru-RU" altLang="ru-RU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alt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Крендельки, матрешки, </a:t>
            </a:r>
            <a:r>
              <a:rPr lang="ru-RU" altLang="ru-RU" dirty="0">
                <a:solidFill>
                  <a:srgbClr val="FFFF00"/>
                </a:solidFill>
                <a:latin typeface="Monotype Corsiva" panose="03010101010201010101" pitchFamily="66" charset="0"/>
              </a:rPr>
              <a:t>чаши, покупай товары наши!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 descr="ASEO23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000240"/>
            <a:ext cx="8358246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340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80112" y="260648"/>
            <a:ext cx="34563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Всех на ярмарку </a:t>
            </a:r>
            <a:r>
              <a:rPr lang="ru-RU" altLang="ru-RU" sz="2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зовем!</a:t>
            </a:r>
            <a:br>
              <a:rPr lang="ru-RU" altLang="ru-RU" sz="2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altLang="ru-RU" sz="2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Мы </a:t>
            </a:r>
            <a:r>
              <a:rPr lang="ru-RU" altLang="ru-RU" sz="2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игрушки продаем!</a:t>
            </a:r>
            <a:br>
              <a:rPr lang="ru-RU" altLang="ru-RU" sz="2200" b="1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altLang="ru-RU" sz="2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Все игрушки не простые, </a:t>
            </a:r>
            <a:br>
              <a:rPr lang="ru-RU" altLang="ru-RU" sz="2200" b="1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altLang="ru-RU" sz="2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А волшебно-расписные. </a:t>
            </a:r>
            <a:br>
              <a:rPr lang="ru-RU" altLang="ru-RU" sz="2200" b="1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altLang="ru-RU" sz="2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Белоснежны, как березки, </a:t>
            </a:r>
            <a:br>
              <a:rPr lang="ru-RU" altLang="ru-RU" sz="2200" b="1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altLang="ru-RU" sz="2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Кружочки, клеточки, полоски ,</a:t>
            </a:r>
            <a:br>
              <a:rPr lang="ru-RU" altLang="ru-RU" sz="2200" b="1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altLang="ru-RU" sz="2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Казалось бы, простой узор, </a:t>
            </a:r>
            <a:br>
              <a:rPr lang="ru-RU" altLang="ru-RU" sz="2200" b="1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altLang="ru-RU" sz="2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Но отвести не в силах взор!</a:t>
            </a:r>
            <a:endParaRPr lang="ru-RU" sz="2200" b="1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 descr="XQAV49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428604"/>
            <a:ext cx="3428992" cy="2571744"/>
          </a:xfrm>
          <a:prstGeom prst="rect">
            <a:avLst/>
          </a:prstGeom>
        </p:spPr>
      </p:pic>
      <p:pic>
        <p:nvPicPr>
          <p:cNvPr id="8" name="Рисунок 7" descr="IGZI85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26889" y="2884261"/>
            <a:ext cx="3161132" cy="4214842"/>
          </a:xfrm>
          <a:prstGeom prst="rect">
            <a:avLst/>
          </a:prstGeom>
        </p:spPr>
      </p:pic>
      <p:pic>
        <p:nvPicPr>
          <p:cNvPr id="9" name="Рисунок 8" descr="SLIK00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76309" y="3039071"/>
            <a:ext cx="2768204" cy="369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4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Как волшебница жар-птица, не выходит из ума,</a:t>
            </a:r>
            <a:br>
              <a:rPr lang="ru-RU" altLang="ru-RU" sz="2800" b="1" dirty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altLang="ru-RU" sz="28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Чародейка, мастерица </a:t>
            </a:r>
            <a:r>
              <a:rPr lang="ru-RU" altLang="ru-RU" sz="2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расписная </a:t>
            </a:r>
            <a:r>
              <a:rPr lang="ru-RU" altLang="ru-RU" sz="28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хохлома!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 descr="KSYB7652.JPG"/>
          <p:cNvPicPr>
            <a:picLocks noChangeAspect="1"/>
          </p:cNvPicPr>
          <p:nvPr/>
        </p:nvPicPr>
        <p:blipFill>
          <a:blip r:embed="rId2">
            <a:lum bright="20000" contrast="40000"/>
          </a:blip>
          <a:stretch>
            <a:fillRect/>
          </a:stretch>
        </p:blipFill>
        <p:spPr>
          <a:xfrm>
            <a:off x="1071538" y="1285860"/>
            <a:ext cx="6905675" cy="517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6632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Ложки разные бывают, и на них порой играют. </a:t>
            </a:r>
          </a:p>
          <a:p>
            <a:pPr algn="ctr"/>
            <a:r>
              <a:rPr lang="ru-RU" altLang="ru-RU" sz="28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Отбивают ритм такой, сразу в пляс пойдет любой.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 descr="DSC_23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071546"/>
            <a:ext cx="7643866" cy="554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9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TM02455610[[fn=Осень]]</Template>
  <TotalTime>226</TotalTime>
  <Words>145</Words>
  <Application>Microsoft Office PowerPoint</Application>
  <PresentationFormat>Экран (4:3)</PresentationFormat>
  <Paragraphs>17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Courier New</vt:lpstr>
      <vt:lpstr>Monotype Corsiva</vt:lpstr>
      <vt:lpstr>Trebuchet MS</vt:lpstr>
      <vt:lpstr>Verdana</vt:lpstr>
      <vt:lpstr>Wingdings 2</vt:lpstr>
      <vt:lpstr>Autumn</vt:lpstr>
      <vt:lpstr>Русская ярмарка</vt:lpstr>
      <vt:lpstr>Что душа твоя желает – все на ярмарке найдешь! Всяк подарки выбирает – без покупки не уйдешь! </vt:lpstr>
      <vt:lpstr>Подходите, подходите, яблочки румяные сочные берите! Вот морковка, вот лучок, помидорчик, кабачок!  Масса вкусных овощей для супов, борщей и щей!</vt:lpstr>
      <vt:lpstr>Приглашаем в хоровод. Крепко за руки возьмемся и друг другу улыбнемся. Закружимся, запоем , весело плясать пойдем. </vt:lpstr>
      <vt:lpstr>Разбегаются глаза от такого дива. Посмотрите на платочки, как они красивы. Разноцветные платки, набивные шали, Скольких женщин на Руси в праздник украшали.</vt:lpstr>
      <vt:lpstr>Вот на ярмарке товары: кружки, ложки, самовары; Крендельки, матрешки, чаши, покупай товары наши!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Составитель: музыкальный руководитель Тимофеева Виктория Юрьевна, МБДОУ № 20, г. Верхняя Салда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Пользователь</cp:lastModifiedBy>
  <cp:revision>26</cp:revision>
  <dcterms:created xsi:type="dcterms:W3CDTF">2017-09-26T11:30:29Z</dcterms:created>
  <dcterms:modified xsi:type="dcterms:W3CDTF">2021-11-23T05:05:00Z</dcterms:modified>
</cp:coreProperties>
</file>