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144A1-9164-4213-9832-0D65F3E3D97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1A86-3E42-4CA7-9635-2F12EF6EB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1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144A1-9164-4213-9832-0D65F3E3D97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1A86-3E42-4CA7-9635-2F12EF6EB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0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144A1-9164-4213-9832-0D65F3E3D97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1A86-3E42-4CA7-9635-2F12EF6EB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46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144A1-9164-4213-9832-0D65F3E3D97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1A86-3E42-4CA7-9635-2F12EF6EB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64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144A1-9164-4213-9832-0D65F3E3D97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1A86-3E42-4CA7-9635-2F12EF6EB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589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144A1-9164-4213-9832-0D65F3E3D97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1A86-3E42-4CA7-9635-2F12EF6EB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038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144A1-9164-4213-9832-0D65F3E3D97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1A86-3E42-4CA7-9635-2F12EF6EB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882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144A1-9164-4213-9832-0D65F3E3D97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1A86-3E42-4CA7-9635-2F12EF6EB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100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144A1-9164-4213-9832-0D65F3E3D97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1A86-3E42-4CA7-9635-2F12EF6EB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640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144A1-9164-4213-9832-0D65F3E3D97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1A86-3E42-4CA7-9635-2F12EF6EB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617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144A1-9164-4213-9832-0D65F3E3D97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1A86-3E42-4CA7-9635-2F12EF6EB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463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144A1-9164-4213-9832-0D65F3E3D97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91A86-3E42-4CA7-9635-2F12EF6EB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56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650466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«Звёздочки»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4-5 лет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413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862" y="0"/>
            <a:ext cx="11647358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132" y="2181007"/>
            <a:ext cx="6006140" cy="45046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4046" y="365125"/>
            <a:ext cx="87392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Приёмная.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Цель: обучение детей навыкам самообслуживания. Осуществление педагогического просвещение родителей, консультативной помощи  семье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259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793" y="164892"/>
            <a:ext cx="11602387" cy="6693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52" y="1519465"/>
            <a:ext cx="6648355" cy="49862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9370" y="365125"/>
            <a:ext cx="9878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Спальня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Дневной сон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12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31" y="365125"/>
            <a:ext cx="12087069" cy="63354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2" y="1244184"/>
            <a:ext cx="6960433" cy="5220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3652" y="164892"/>
            <a:ext cx="6835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Центр для сюжетно-ролевых игр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081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911" y="365124"/>
            <a:ext cx="12057089" cy="63804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28" y="2278505"/>
            <a:ext cx="5196589" cy="38974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635" y="2278505"/>
            <a:ext cx="5196589" cy="38974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8387" y="365124"/>
            <a:ext cx="6310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уединения и уголок «дружбы»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758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902" y="365125"/>
            <a:ext cx="11872209" cy="63054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805" y="989352"/>
            <a:ext cx="7575028" cy="56812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8623" y="149902"/>
            <a:ext cx="7120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Центр конструирования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296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866" y="442210"/>
            <a:ext cx="11782268" cy="64157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483" y="1573967"/>
            <a:ext cx="3872714" cy="5156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8348" y="442210"/>
            <a:ext cx="6760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театрализованной деятельности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229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823" y="149902"/>
            <a:ext cx="11922177" cy="65507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26" y="1690688"/>
            <a:ext cx="6365094" cy="47738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3436" y="365125"/>
            <a:ext cx="6730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патриотического воспитания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264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21" y="194872"/>
            <a:ext cx="11842229" cy="65057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72" y="1450845"/>
            <a:ext cx="6380083" cy="47850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3062" y="1"/>
            <a:ext cx="5171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безопасности по ПДД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8299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49</Words>
  <Application>Microsoft Office PowerPoint</Application>
  <PresentationFormat>Широкоэкранный</PresentationFormat>
  <Paragraphs>10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Развивающая среда группа «Звёздочки» 4-5 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7</cp:revision>
  <dcterms:created xsi:type="dcterms:W3CDTF">2023-05-22T08:18:17Z</dcterms:created>
  <dcterms:modified xsi:type="dcterms:W3CDTF">2023-05-22T09:18:43Z</dcterms:modified>
</cp:coreProperties>
</file>