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39A7-BB42-403E-BE86-D3477A3DAC7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4582-BF67-4703-97FC-256A0456E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4582-BF67-4703-97FC-256A0456EFDA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1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1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7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2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8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0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8485-8ED1-4C0E-B861-3E63120EEEE1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140C-66B4-47C9-995D-C2671B7A1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307/307045/img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Спортивная жизнь «Кораблика»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8" name="Picture 4" descr="C:\Users\почемучки\Desktop\Ел.В\180320163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264696" cy="4698522"/>
          </a:xfrm>
          <a:prstGeom prst="rect">
            <a:avLst/>
          </a:prstGeom>
          <a:noFill/>
          <a:ln w="31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Зимняя спартакиада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170" name="Picture 2" descr="C:\садик\Оносова\105_PANA\P10503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696628"/>
            <a:ext cx="2928958" cy="21967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садик\Оносова\105_PANA\P10503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2952771" cy="221457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садик\Оносова\105_PANA\P10503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143380"/>
            <a:ext cx="2928958" cy="21967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садик\Оносова\105_PANA\P10503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143380"/>
            <a:ext cx="2976583" cy="223243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00.infourok.ru/images/doc/307/307045/img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215106" cy="2786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Спасибо</a:t>
            </a:r>
            <a:b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за </a:t>
            </a:r>
            <a:b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внимание!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http://school-internat.by/assets/images/skakalk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2478748" cy="3753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9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Кросс нации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41" name="Picture 1" descr="C:\Users\Ксения\Desktop\2014-2017 почемучки\старшая группа\кросс 2015\IMG_9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571612"/>
            <a:ext cx="6286512" cy="4191008"/>
          </a:xfrm>
          <a:prstGeom prst="rect">
            <a:avLst/>
          </a:prstGeom>
          <a:noFill/>
          <a:ln w="63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156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Новый год у Нептуна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051" name="Picture 3" descr="C:\Users\почемучки\Desktop\Ел.В\DSC_23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3203513" cy="21447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чемучки\Desktop\Ел.В\DSC_23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000504"/>
            <a:ext cx="3214710" cy="214314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чемучки\Desktop\Ел.В\DSC_24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3203848" cy="21447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очемучки\Desktop\Ел.В\DSC_23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000504"/>
            <a:ext cx="3233440" cy="216453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29552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Мама, папа, я-спортивная семья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 descr="C:\Users\почемучки\Desktop\Ел.В\IMG_17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286256"/>
            <a:ext cx="3096344" cy="206422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чемучки\Desktop\Ел.В\IMG_17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286256"/>
            <a:ext cx="3071834" cy="20398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чемучки\Desktop\Ел.В\IMG_17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3071834" cy="204788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чемучки\Desktop\Ел.В\IMG_176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3059832" cy="20398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Лыжня России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125" name="Picture 5" descr="C:\садик\Оносова\105_PANA\P1050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428736"/>
            <a:ext cx="6096043" cy="457203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307/307045/img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Красный. Желтый. Зеленый.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3182388" cy="4243184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почемучки\Desktop\Ел.В\1803201633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132348" cy="421484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Спортивные танцы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F:\DCIM\105_PANA\P10507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428736"/>
            <a:ext cx="6300192" cy="472514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307/307045/img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Городские соревнования по плаванию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050" name="Picture 2" descr="F:\DCIM\105_PANA\P1050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714488"/>
            <a:ext cx="6034617" cy="452596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307/307045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День снега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146" name="Picture 2" descr="C:\садик\Оносова\105_PANA\P10502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2958598" cy="221894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садик\Оносова\105_PANA\P1050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2915816" cy="218686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садик\Оносова\105_PANA\P10502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000504"/>
            <a:ext cx="2952739" cy="221455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садик\Оносова\105_PANA\P10502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44652"/>
            <a:ext cx="2928958" cy="21967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37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Спортивная жизнь «Кораблика»</vt:lpstr>
      <vt:lpstr>Кросс нации</vt:lpstr>
      <vt:lpstr>Новый год у Нептуна</vt:lpstr>
      <vt:lpstr>Мама, папа, я-спортивная семья</vt:lpstr>
      <vt:lpstr>Лыжня России</vt:lpstr>
      <vt:lpstr>Красный. Желтый. Зеленый.</vt:lpstr>
      <vt:lpstr>Спортивные танцы</vt:lpstr>
      <vt:lpstr>Городские соревнования по плаванию</vt:lpstr>
      <vt:lpstr>День снега</vt:lpstr>
      <vt:lpstr>Зимняя спартакиада</vt:lpstr>
      <vt:lpstr>Спасибо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почемучки</dc:creator>
  <cp:lastModifiedBy>почемучки</cp:lastModifiedBy>
  <cp:revision>17</cp:revision>
  <dcterms:created xsi:type="dcterms:W3CDTF">2016-05-30T07:25:57Z</dcterms:created>
  <dcterms:modified xsi:type="dcterms:W3CDTF">2016-06-08T08:46:28Z</dcterms:modified>
</cp:coreProperties>
</file>