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0"/>
  </p:notesMasterIdLst>
  <p:sldIdLst>
    <p:sldId id="256" r:id="rId2"/>
    <p:sldId id="285" r:id="rId3"/>
    <p:sldId id="297" r:id="rId4"/>
    <p:sldId id="261" r:id="rId5"/>
    <p:sldId id="265" r:id="rId6"/>
    <p:sldId id="298" r:id="rId7"/>
    <p:sldId id="296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4E9"/>
    <a:srgbClr val="FFCCFF"/>
    <a:srgbClr val="0819B8"/>
    <a:srgbClr val="9C412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1829" autoAdjust="0"/>
  </p:normalViewPr>
  <p:slideViewPr>
    <p:cSldViewPr>
      <p:cViewPr varScale="1">
        <p:scale>
          <a:sx n="106" d="100"/>
          <a:sy n="106" d="100"/>
        </p:scale>
        <p:origin x="17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F2452-C703-46F2-BF71-3DA7C8BAB760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3C118-E7C5-4D43-8F25-0D522468F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9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234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10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54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169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5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56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16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9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5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2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57297"/>
            <a:ext cx="8461604" cy="5500703"/>
          </a:xfrm>
        </p:spPr>
        <p:txBody>
          <a:bodyPr>
            <a:normAutofit/>
          </a:bodyPr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в средней группе« Звёздочки»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Бусыгина.М.В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/>
          </a:p>
          <a:p>
            <a:endParaRPr lang="ru-RU" sz="1600" dirty="0" smtClean="0"/>
          </a:p>
        </p:txBody>
      </p:sp>
      <p:pic>
        <p:nvPicPr>
          <p:cNvPr id="1026" name="Picture 2" descr="C:\Users\Дом\Desktop\10059483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4249612" cy="2786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593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2607" y="476672"/>
            <a:ext cx="7101681" cy="1024285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</a:t>
            </a:r>
            <a:r>
              <a:rPr lang="ru-RU" alt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alt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988840"/>
            <a:ext cx="8007350" cy="4191000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хорошая возможность раскрытия творческого потенциала ребенка, воспитания творческой направленности личности. Дети учатся замечать в окружающем мире интересные идеи, воплощать их, создавать свой художественный образ персонажа,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них развивается творческое воображение, ассоциативное мышление, речь, умение видеть необычные моменты в обыденном. 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Театрализованная деятельность помогает ребенку преодолеть робость, неуверенность в себе, застенчивость. </a:t>
            </a:r>
          </a:p>
          <a:p>
            <a:pPr marL="341313" indent="-341313">
              <a:lnSpc>
                <a:spcPct val="80000"/>
              </a:lnSpc>
              <a:spcBef>
                <a:spcPts val="300"/>
              </a:spcBef>
              <a:buClr>
                <a:srgbClr val="99FF66"/>
              </a:buClr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Таким образом, театр помогает ребенку развиваться всесторонне. </a:t>
            </a:r>
          </a:p>
          <a:p>
            <a:pPr marL="341313" indent="-341313">
              <a:lnSpc>
                <a:spcPct val="80000"/>
              </a:lnSpc>
              <a:spcBef>
                <a:spcPts val="300"/>
              </a:spcBef>
              <a:buClr>
                <a:srgbClr val="99FF66"/>
              </a:buClr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9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7200799" cy="534866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интерес к сказкам, создавать условия для активного использования сказок в деятельности детей, вовлекать детей в активную речевую работу.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/>
              <a:t>Задачи:</a:t>
            </a:r>
            <a:endParaRPr lang="ru-RU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Развивать ориентировку в пространстве;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Развивать логическое мышление, внимание, фантазию, память;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Способствовать развитию диалогической речи, формировать умение отчетливо и внятно произносить слова, развивать интонационную выразительность;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Развивать умение имитировать характерные действия персонажей;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Развивать память, зрительное и слуховое внимание, образное мышление, воображение;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Воспитывать доброжелательность и коммуникабельность в отношениях с детьми и взрослыми.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42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8141528" cy="609503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Чтение сказки «теремок»;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Рассматривание иллюстраций к сказке;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Просмотр мультфильма «теремок».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Дом\Desktop\2255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1619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ом\Desktop\main_504195_origin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4005">
            <a:off x="4681638" y="3646077"/>
            <a:ext cx="1741395" cy="27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09238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сказки «Теремок»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             Чтение сказки «теремок"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12752"/>
            <a:ext cx="331236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49" y="3622150"/>
            <a:ext cx="309634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8500"/>
            <a:ext cx="3312368" cy="2309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13307"/>
            <a:ext cx="3096344" cy="2309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8998">
            <a:off x="6709002" y="1978766"/>
            <a:ext cx="2204864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6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952806" cy="248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18" y="188640"/>
            <a:ext cx="3024336" cy="248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43" y="2888805"/>
            <a:ext cx="3024336" cy="248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7" y="2852936"/>
            <a:ext cx="298857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199">
            <a:off x="6488284" y="2109094"/>
            <a:ext cx="2407158" cy="1944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251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8" y="401686"/>
            <a:ext cx="312547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11" y="401686"/>
            <a:ext cx="324036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8" y="3212976"/>
            <a:ext cx="3125471" cy="2312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11" y="3212976"/>
            <a:ext cx="3024336" cy="2312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3379">
            <a:off x="6658285" y="2099956"/>
            <a:ext cx="244827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42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9024581">
            <a:off x="-896779" y="-1978871"/>
            <a:ext cx="7396111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img0_36844" descr="dk00368dk_en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482453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09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481</TotalTime>
  <Words>121</Words>
  <Application>Microsoft Office PowerPoint</Application>
  <PresentationFormat>Экран (4:3)</PresentationFormat>
  <Paragraphs>35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    Муниципальное бюджетное дошкольное образовательное учреждение детский сад № 20 « Кораблик»</vt:lpstr>
      <vt:lpstr>Театрализованная деятельность</vt:lpstr>
      <vt:lpstr>Презентация PowerPoint</vt:lpstr>
      <vt:lpstr>  Предварительная Работа:  1. Чтение сказки «теремок»; 2. Рассматривание иллюстраций к сказке; 3. Просмотр мультфильма «теремок».  </vt:lpstr>
      <vt:lpstr>Показ сказки «Теремок»                                            Чтение сказки «теремок" 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№ 3 «Золотой ключик» г. Южно-Сахалинск</dc:title>
  <dc:creator>Дом</dc:creator>
  <cp:lastModifiedBy>Иван</cp:lastModifiedBy>
  <cp:revision>63</cp:revision>
  <dcterms:created xsi:type="dcterms:W3CDTF">2016-04-17T08:51:59Z</dcterms:created>
  <dcterms:modified xsi:type="dcterms:W3CDTF">2023-04-28T20:48:59Z</dcterms:modified>
</cp:coreProperties>
</file>