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866" autoAdjust="0"/>
  </p:normalViewPr>
  <p:slideViewPr>
    <p:cSldViewPr>
      <p:cViewPr>
        <p:scale>
          <a:sx n="83" d="100"/>
          <a:sy n="83" d="100"/>
        </p:scale>
        <p:origin x="-1426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2900" y="274638"/>
            <a:ext cx="4533900" cy="3916362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«В гостях у угадайки» НОД ФЭМП</a:t>
            </a:r>
            <a:br>
              <a:rPr lang="ru-RU" sz="2400" dirty="0" smtClean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средняя речевая группа №3 «Улыбка»</a:t>
            </a:r>
            <a:br>
              <a:rPr lang="ru-RU" sz="2400" dirty="0" smtClean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воспитатель Соловьева Н.А.</a:t>
            </a:r>
            <a:endParaRPr lang="en-US" sz="2400" dirty="0">
              <a:solidFill>
                <a:schemeClr val="tx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1026" name="Picture 2" descr="C:\Users\dns\Desktop\нод фэмп 26.04.23 фото\IMG-20230426-WA0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81584"/>
            <a:ext cx="41148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5142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886200"/>
            <a:ext cx="2438400" cy="2362200"/>
          </a:xfrm>
        </p:spPr>
        <p:txBody>
          <a:bodyPr/>
          <a:lstStyle/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Улица фигур</a:t>
            </a:r>
            <a:b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игра «Разные дома»</a:t>
            </a:r>
            <a:b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</a:br>
            <a:endParaRPr lang="en-US" sz="2400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2050" name="Picture 2" descr="C:\Users\dns\Desktop\нод фэмп 26.04.23 фото\IMG-20230426-WA00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dns\Desktop\нод фэмп 26.04.23 фото\IMG-20230426-WA00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179064"/>
            <a:ext cx="20574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dns\Desktop\нод фэмп 26.04.23 фото\IMG-20230426-WA007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04800"/>
            <a:ext cx="20574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dns\Desktop\нод фэмп 26.04.23 фото\IMG-20230426-WA007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04800"/>
            <a:ext cx="20574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dns\Desktop\нод фэмп 26.04.23 фото\IMG-20230426-WA007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163824"/>
            <a:ext cx="20574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5683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289" y="5791200"/>
            <a:ext cx="7198311" cy="838200"/>
          </a:xfrm>
        </p:spPr>
        <p:txBody>
          <a:bodyPr/>
          <a:lstStyle/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Улица карандашей и бумаги</a:t>
            </a:r>
            <a:b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игра «Закрась предмет по счету»</a:t>
            </a:r>
            <a:endParaRPr lang="en-US" sz="2400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3074" name="Picture 2" descr="C:\Users\dns\Desktop\нод фэмп 26.04.23 фото\IMG-20230426-WA00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71272"/>
            <a:ext cx="24384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dns\Desktop\нод фэмп 26.04.23 фото\IMG-20230426-WA009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46888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dns\Desktop\нод фэмп 26.04.23 фото\IMG-20230426-WA006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976" y="2743200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dns\Desktop\нод фэмп 26.04.23 фото\IMG-20230426-WA008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124200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dns\Desktop\нод фэмп 26.04.23 фото\IMG-20230426-WA009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8920" y="271272"/>
            <a:ext cx="24384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7321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6019800"/>
            <a:ext cx="6512511" cy="609600"/>
          </a:xfrm>
        </p:spPr>
        <p:txBody>
          <a:bodyPr/>
          <a:lstStyle/>
          <a:p>
            <a:r>
              <a:rPr lang="ru-RU" sz="20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Повторяем на каких улицах мы были </a:t>
            </a:r>
            <a:endParaRPr lang="en-US" sz="20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098" name="Picture 2" descr="C:\Users\dns\Desktop\нод фэмп 26.04.23 фото\IMG-20230426-WA00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04800"/>
            <a:ext cx="41148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dns\Desktop\нод фэмп 26.04.23 фото\IMG-20230426-WA00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41148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2080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5029200"/>
            <a:ext cx="4038600" cy="1524000"/>
          </a:xfrm>
        </p:spPr>
        <p:txBody>
          <a:bodyPr/>
          <a:lstStyle/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Прощаемся со страной математикой</a:t>
            </a:r>
            <a:endParaRPr lang="en-US" sz="2400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6146" name="Picture 2" descr="C:\Users\dns\Desktop\нод фэмп 26.04.23 фото\IMG-20230426-WA00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4876800" cy="650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dns\Desktop\нод фэмп 26.04.23 фото\IMG-20230426-WA00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633728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5451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Спасибо!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53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304800"/>
            <a:ext cx="8077200" cy="6248400"/>
          </a:xfrm>
        </p:spPr>
        <p:txBody>
          <a:bodyPr/>
          <a:lstStyle/>
          <a:p>
            <a:pPr marL="0" indent="0" algn="l">
              <a:buNone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Задачи: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ru-RU" sz="200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- Совершенствовать навыки счета в пределах 5;</a:t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ru-RU" sz="200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- Формировать умения соотносить количество предметов с цифрой;</a:t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- Упражнять в счете звуков на слух в пределах 5;</a:t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ru-RU" sz="200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- Закреплять знания о геометрических фигурах;</a:t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ru-RU" sz="200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- Упражнять в ориентировке на месте и в пространстве.</a:t>
            </a:r>
          </a:p>
        </p:txBody>
      </p:sp>
    </p:spTree>
    <p:extLst>
      <p:ext uri="{BB962C8B-B14F-4D97-AF65-F5344CB8AC3E}">
        <p14:creationId xmlns:p14="http://schemas.microsoft.com/office/powerpoint/2010/main" val="2971014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5400" y="990600"/>
            <a:ext cx="3352800" cy="3810000"/>
          </a:xfrm>
        </p:spPr>
        <p:txBody>
          <a:bodyPr/>
          <a:lstStyle/>
          <a:p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Путешествовать ребят в страну математики пригласил Угадайка</a:t>
            </a:r>
            <a:endParaRPr lang="en-US" sz="2400" dirty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2050" name="Picture 2" descr="C:\Users\dns\Desktop\нод фэмп 26.04.23 фото\IMG-20230426-WA00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48006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4962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5791200"/>
            <a:ext cx="7162800" cy="914400"/>
          </a:xfrm>
        </p:spPr>
        <p:txBody>
          <a:bodyPr/>
          <a:lstStyle/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Чтобы попасть в страну надо открыть ворота.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ru-RU" sz="20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-Назовите из каких фигур сделан Угадайка?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68808"/>
            <a:ext cx="3429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C:\Users\dns\Desktop\нод фэмп 26.04.23 фото\IMG-20230426-WA00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68808"/>
            <a:ext cx="3429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5017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723900"/>
            <a:ext cx="2854911" cy="5257800"/>
          </a:xfrm>
        </p:spPr>
        <p:txBody>
          <a:bodyPr/>
          <a:lstStyle/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Ворота открылись и мы попадаем в страну математики.</a:t>
            </a:r>
            <a:endParaRPr lang="en-US" sz="2400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4098" name="Picture 2" descr="C:\Users\dns\Desktop\нод фэмп 26.04.23 фото\IMG-20230426-WA00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"/>
            <a:ext cx="48006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163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2568" y="533400"/>
            <a:ext cx="5181600" cy="1600200"/>
          </a:xfrm>
        </p:spPr>
        <p:txBody>
          <a:bodyPr/>
          <a:lstStyle/>
          <a:p>
            <a:r>
              <a:rPr lang="ru-RU" sz="28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Улица цифр</a:t>
            </a:r>
            <a:br>
              <a:rPr lang="ru-RU" sz="2800" dirty="0" smtClean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ru-RU" sz="28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игра «Разложи и покажи»</a:t>
            </a:r>
            <a:endParaRPr lang="en-US" sz="28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5122" name="Picture 2" descr="C:\Users\dns\Desktop\нод фэмп 26.04.23 фото\IMG-20230426-WA00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3429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dns\Desktop\нод фэмп 26.04.23 фото\IMG-20230426-WA00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368" y="2743200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0557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dns\Desktop\нод фэмп 26.04.23 фото\IMG-20230426-WA00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6944"/>
            <a:ext cx="27432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dns\Desktop\нод фэмп 26.04.23 фото\IMG-20230426-WA00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86944"/>
            <a:ext cx="27432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dns\Desktop\нод фэмп 26.04.23 фото\IMG-20230426-WA003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77800"/>
            <a:ext cx="27432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dns\Desktop\нод фэмп 26.04.23 фото\IMG-20230426-WA003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32" y="3942080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dns\Desktop\нод фэмп 26.04.23 фото\IMG-20230426-WA003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945128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4200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5334000"/>
            <a:ext cx="4495800" cy="1295400"/>
          </a:xfrm>
        </p:spPr>
        <p:txBody>
          <a:bodyPr/>
          <a:lstStyle/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Улица предметов</a:t>
            </a:r>
            <a:b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игра «Сделай одинаково»</a:t>
            </a:r>
            <a:endParaRPr lang="en-US" sz="2400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7170" name="Picture 2" descr="C:\Users\dns\Desktop\нод фэмп 26.04.23 фото\IMG-20230426-WA006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24384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dns\Desktop\нод фэмп 26.04.23 фото\IMG-20230426-WA005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81000"/>
            <a:ext cx="24384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dns\Desktop\нод фэмп 26.04.23 фото\IMG-20230426-WA00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92552"/>
            <a:ext cx="24384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dns\Desktop\нод фэмп 26.04.23 фото\IMG-20230426-WA001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224" y="2892552"/>
            <a:ext cx="24384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C:\Users\dns\Desktop\нод фэмп 26.04.23 фото\IMG-20230426-WA004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0968" y="2895600"/>
            <a:ext cx="24384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7" name="Picture 9" descr="C:\Users\dns\Desktop\нод фэмп 26.04.23 фото\IMG-20230426-WA001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81000"/>
            <a:ext cx="24384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2409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289" y="5791200"/>
            <a:ext cx="6512511" cy="609600"/>
          </a:xfrm>
        </p:spPr>
        <p:txBody>
          <a:bodyPr/>
          <a:lstStyle/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Игра «Считай не ошибись»</a:t>
            </a:r>
            <a:b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- счет на слух</a:t>
            </a:r>
            <a:endParaRPr lang="en-US" sz="2400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1026" name="Picture 2" descr="C:\Users\dns\Desktop\нод фэмп 26.04.23 фото\IMG-20230426-WA00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16408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ns\Desktop\нод фэмп 26.04.23 фото\IMG-20230426-WA00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828800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8677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191</TotalTime>
  <Words>62</Words>
  <Application>Microsoft Office PowerPoint</Application>
  <PresentationFormat>On-screen Show (4:3)</PresentationFormat>
  <Paragraphs>13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Slipstream</vt:lpstr>
      <vt:lpstr>«В гостях у угадайки» НОД ФЭМП средняя речевая группа №3 «Улыбка» воспитатель Соловьева Н.А.</vt:lpstr>
      <vt:lpstr>Задачи:  - Совершенствовать навыки счета в пределах 5;  - Формировать умения соотносить количество предметов с цифрой;  - Упражнять в счете звуков на слух в пределах 5;  - Закреплять знания о геометрических фигурах;  - Упражнять в ориентировке на месте и в пространстве.</vt:lpstr>
      <vt:lpstr>Путешествовать ребят в страну математики пригласил Угадайка</vt:lpstr>
      <vt:lpstr>Чтобы попасть в страну надо открыть ворота. -Назовите из каких фигур сделан Угадайка?</vt:lpstr>
      <vt:lpstr>Ворота открылись и мы попадаем в страну математики.</vt:lpstr>
      <vt:lpstr>Улица цифр игра «Разложи и покажи»</vt:lpstr>
      <vt:lpstr>PowerPoint Presentation</vt:lpstr>
      <vt:lpstr>Улица предметов игра «Сделай одинаково»</vt:lpstr>
      <vt:lpstr>Игра «Считай не ошибись» - счет на слух</vt:lpstr>
      <vt:lpstr>Улица фигур игра «Разные дома» </vt:lpstr>
      <vt:lpstr>Улица карандашей и бумаги игра «Закрась предмет по счету»</vt:lpstr>
      <vt:lpstr>Повторяем на каких улицах мы были </vt:lpstr>
      <vt:lpstr>Прощаемся со страной математикой</vt:lpstr>
      <vt:lpstr>Спасибо!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 гостях у угадайки» НОД ФЭМП средняя речевая группа №3 «Улыбка» воспитатель Соловьева Н.А.</dc:title>
  <dc:creator>dns</dc:creator>
  <cp:lastModifiedBy>dns</cp:lastModifiedBy>
  <cp:revision>14</cp:revision>
  <dcterms:created xsi:type="dcterms:W3CDTF">2006-08-16T00:00:00Z</dcterms:created>
  <dcterms:modified xsi:type="dcterms:W3CDTF">2023-05-01T15:02:35Z</dcterms:modified>
</cp:coreProperties>
</file>