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4/1618545931_39-phonoteka_org-p-fon-dlya-teksta-detskii-gorizontalnii-40.png"/>
          <p:cNvPicPr>
            <a:picLocks noChangeAspect="1" noChangeArrowheads="1"/>
          </p:cNvPicPr>
          <p:nvPr/>
        </p:nvPicPr>
        <p:blipFill>
          <a:blip r:embed="rId2" cstate="print"/>
          <a:srcRect r="4478" b="9453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Открытое занятие  </a:t>
            </a:r>
            <a:r>
              <a:rPr lang="ru-RU" dirty="0" smtClean="0"/>
              <a:t>ФЭМП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«Уроки тетушки Совы»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00232" y="3143248"/>
            <a:ext cx="5857916" cy="61437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Циркунова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0-07/1593721802_39-p-foni-dlya-detskikh-prezentatsii-v-shkolu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pic.rutubelist.ru/user/24/bc/24bcfc58752d4bd942427f9e73c26a5e.jpg"/>
          <p:cNvPicPr>
            <a:picLocks noChangeAspect="1" noChangeArrowheads="1"/>
          </p:cNvPicPr>
          <p:nvPr/>
        </p:nvPicPr>
        <p:blipFill>
          <a:blip r:embed="rId3" cstate="print"/>
          <a:srcRect l="14774" t="14245" r="15384" b="13105"/>
          <a:stretch>
            <a:fillRect/>
          </a:stretch>
        </p:blipFill>
        <p:spPr bwMode="auto">
          <a:xfrm>
            <a:off x="357158" y="357166"/>
            <a:ext cx="2286016" cy="2242054"/>
          </a:xfrm>
          <a:prstGeom prst="ellipse">
            <a:avLst/>
          </a:prstGeom>
          <a:noFill/>
        </p:spPr>
      </p:pic>
      <p:pic>
        <p:nvPicPr>
          <p:cNvPr id="20482" name="Picture 2" descr="C:\Users\толя\Desktop\матем\20230426_095400.jpg"/>
          <p:cNvPicPr>
            <a:picLocks noChangeAspect="1" noChangeArrowheads="1"/>
          </p:cNvPicPr>
          <p:nvPr/>
        </p:nvPicPr>
        <p:blipFill>
          <a:blip r:embed="rId4" cstate="print"/>
          <a:srcRect r="14401"/>
          <a:stretch>
            <a:fillRect/>
          </a:stretch>
        </p:blipFill>
        <p:spPr bwMode="auto">
          <a:xfrm>
            <a:off x="2928926" y="785794"/>
            <a:ext cx="2500330" cy="1643056"/>
          </a:xfrm>
          <a:prstGeom prst="rect">
            <a:avLst/>
          </a:prstGeom>
          <a:noFill/>
        </p:spPr>
      </p:pic>
      <p:pic>
        <p:nvPicPr>
          <p:cNvPr id="20483" name="Picture 3" descr="C:\Users\толя\Desktop\матем\20230426_095412.jpg"/>
          <p:cNvPicPr>
            <a:picLocks noChangeAspect="1" noChangeArrowheads="1"/>
          </p:cNvPicPr>
          <p:nvPr/>
        </p:nvPicPr>
        <p:blipFill>
          <a:blip r:embed="rId5" cstate="print"/>
          <a:srcRect r="8594"/>
          <a:stretch>
            <a:fillRect/>
          </a:stretch>
        </p:blipFill>
        <p:spPr bwMode="auto">
          <a:xfrm>
            <a:off x="928662" y="2714620"/>
            <a:ext cx="3714744" cy="2285998"/>
          </a:xfrm>
          <a:prstGeom prst="rect">
            <a:avLst/>
          </a:prstGeom>
          <a:noFill/>
        </p:spPr>
      </p:pic>
      <p:pic>
        <p:nvPicPr>
          <p:cNvPr id="20484" name="Picture 4" descr="C:\Users\толя\Desktop\матем\20230426_095429.jpg"/>
          <p:cNvPicPr>
            <a:picLocks noChangeAspect="1" noChangeArrowheads="1"/>
          </p:cNvPicPr>
          <p:nvPr/>
        </p:nvPicPr>
        <p:blipFill>
          <a:blip r:embed="rId6" cstate="print"/>
          <a:srcRect r="43750"/>
          <a:stretch>
            <a:fillRect/>
          </a:stretch>
        </p:blipFill>
        <p:spPr bwMode="auto">
          <a:xfrm>
            <a:off x="5929322" y="1000108"/>
            <a:ext cx="2071670" cy="2071684"/>
          </a:xfrm>
          <a:prstGeom prst="rect">
            <a:avLst/>
          </a:prstGeom>
          <a:noFill/>
        </p:spPr>
      </p:pic>
      <p:pic>
        <p:nvPicPr>
          <p:cNvPr id="20485" name="Picture 5" descr="C:\Users\толя\Desktop\матем\20230426_0953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500438"/>
            <a:ext cx="3683025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0-07/1593721802_39-p-foni-dlya-detskikh-prezentatsii-v-shkolu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pic.rutubelist.ru/user/24/bc/24bcfc58752d4bd942427f9e73c26a5e.jpg"/>
          <p:cNvPicPr>
            <a:picLocks noChangeAspect="1" noChangeArrowheads="1"/>
          </p:cNvPicPr>
          <p:nvPr/>
        </p:nvPicPr>
        <p:blipFill>
          <a:blip r:embed="rId3" cstate="print"/>
          <a:srcRect l="14774" t="14245" r="15384" b="13105"/>
          <a:stretch>
            <a:fillRect/>
          </a:stretch>
        </p:blipFill>
        <p:spPr bwMode="auto">
          <a:xfrm>
            <a:off x="500034" y="642918"/>
            <a:ext cx="2286016" cy="2242054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2571744"/>
            <a:ext cx="69711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uploads/posts/2020-07/1593721802_39-p-foni-dlya-detskikh-prezentatsii-v-shkolu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72296" cy="52149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показать знания и умения детей, полученные в течение года по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формированию элементарных математических представлений.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-закрепить порядковый и обратный счёт в пределах 10;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-закреплять умение выкладывать числовой ряд до 10;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-закрепить знания о составе чисел в пределах 10;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-упражнять в ориентировке на листе бумаги 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-закрепить знания о последовательности дней недели, времён года, частей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суток;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-закрепить умение делить круг на 2 и 4 равные части, называть части 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сравнивать целое и часть.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-закрепить знание о геометрических фигур: умение различать фигуры,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сравнивать их по свойствам (по цвету, форме, величине), закрепить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ориентироваться на плоскости.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7/1593721802_39-p-foni-dlya-detskikh-prezentatsii-v-shkolu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642918"/>
            <a:ext cx="5500726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Тетушка Сова объявила конкурс «Юных знатоков».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задание «Найди свое место»</a:t>
            </a:r>
          </a:p>
        </p:txBody>
      </p:sp>
      <p:pic>
        <p:nvPicPr>
          <p:cNvPr id="15362" name="Picture 2" descr="https://pic.rutubelist.ru/user/24/bc/24bcfc58752d4bd942427f9e73c26a5e.jpg"/>
          <p:cNvPicPr>
            <a:picLocks noChangeAspect="1" noChangeArrowheads="1"/>
          </p:cNvPicPr>
          <p:nvPr/>
        </p:nvPicPr>
        <p:blipFill>
          <a:blip r:embed="rId3" cstate="print"/>
          <a:srcRect l="14774" t="14245" r="15384" b="13105"/>
          <a:stretch>
            <a:fillRect/>
          </a:stretch>
        </p:blipFill>
        <p:spPr bwMode="auto">
          <a:xfrm>
            <a:off x="357158" y="357166"/>
            <a:ext cx="2286016" cy="2242054"/>
          </a:xfrm>
          <a:prstGeom prst="ellipse">
            <a:avLst/>
          </a:prstGeom>
          <a:noFill/>
        </p:spPr>
      </p:pic>
      <p:pic>
        <p:nvPicPr>
          <p:cNvPr id="7" name="Picture 2" descr="C:\Users\толя\Desktop\матем\20230427_091808.jpg"/>
          <p:cNvPicPr>
            <a:picLocks noChangeAspect="1" noChangeArrowheads="1"/>
          </p:cNvPicPr>
          <p:nvPr/>
        </p:nvPicPr>
        <p:blipFill>
          <a:blip r:embed="rId4" cstate="print"/>
          <a:srcRect r="2326" b="16279"/>
          <a:stretch>
            <a:fillRect/>
          </a:stretch>
        </p:blipFill>
        <p:spPr bwMode="auto">
          <a:xfrm>
            <a:off x="642910" y="2643182"/>
            <a:ext cx="3000396" cy="1928826"/>
          </a:xfrm>
          <a:prstGeom prst="rect">
            <a:avLst/>
          </a:prstGeom>
          <a:noFill/>
        </p:spPr>
      </p:pic>
      <p:pic>
        <p:nvPicPr>
          <p:cNvPr id="15365" name="Picture 5" descr="C:\Users\толя\Desktop\матем\20230427_091821.jpg"/>
          <p:cNvPicPr>
            <a:picLocks noChangeAspect="1" noChangeArrowheads="1"/>
          </p:cNvPicPr>
          <p:nvPr/>
        </p:nvPicPr>
        <p:blipFill>
          <a:blip r:embed="rId5" cstate="print"/>
          <a:srcRect t="21212" r="15909"/>
          <a:stretch>
            <a:fillRect/>
          </a:stretch>
        </p:blipFill>
        <p:spPr bwMode="auto">
          <a:xfrm>
            <a:off x="5286380" y="2428868"/>
            <a:ext cx="2948194" cy="2071702"/>
          </a:xfrm>
          <a:prstGeom prst="rect">
            <a:avLst/>
          </a:prstGeom>
          <a:noFill/>
        </p:spPr>
      </p:pic>
      <p:pic>
        <p:nvPicPr>
          <p:cNvPr id="15364" name="Picture 4" descr="C:\Users\толя\Desktop\матем\20230427_091819.jpg"/>
          <p:cNvPicPr>
            <a:picLocks noChangeAspect="1" noChangeArrowheads="1"/>
          </p:cNvPicPr>
          <p:nvPr/>
        </p:nvPicPr>
        <p:blipFill>
          <a:blip r:embed="rId6" cstate="print"/>
          <a:srcRect l="27632"/>
          <a:stretch>
            <a:fillRect/>
          </a:stretch>
        </p:blipFill>
        <p:spPr bwMode="auto">
          <a:xfrm>
            <a:off x="3428992" y="4000504"/>
            <a:ext cx="213686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kartinkin.net/uploads/posts/2020-07/1593721802_39-p-foni-dlya-detskikh-prezentatsii-v-shkolu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6387" name="Picture 3" descr="C:\Users\толя\Desktop\матем\20230427_091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3071834" cy="2303876"/>
          </a:xfrm>
          <a:prstGeom prst="rect">
            <a:avLst/>
          </a:prstGeom>
          <a:noFill/>
        </p:spPr>
      </p:pic>
      <p:pic>
        <p:nvPicPr>
          <p:cNvPr id="16388" name="Picture 4" descr="C:\Users\толя\Desktop\матем\20230427_091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3714776" cy="2786082"/>
          </a:xfrm>
          <a:prstGeom prst="rect">
            <a:avLst/>
          </a:prstGeom>
          <a:noFill/>
        </p:spPr>
      </p:pic>
      <p:pic>
        <p:nvPicPr>
          <p:cNvPr id="16389" name="Picture 5" descr="C:\Users\толя\Desktop\матем\20230427_091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71876"/>
            <a:ext cx="3214710" cy="2411033"/>
          </a:xfrm>
          <a:prstGeom prst="rect">
            <a:avLst/>
          </a:prstGeom>
          <a:noFill/>
        </p:spPr>
      </p:pic>
      <p:pic>
        <p:nvPicPr>
          <p:cNvPr id="9" name="Picture 2" descr="https://pic.rutubelist.ru/user/24/bc/24bcfc58752d4bd942427f9e73c26a5e.jpg"/>
          <p:cNvPicPr>
            <a:picLocks noChangeAspect="1" noChangeArrowheads="1"/>
          </p:cNvPicPr>
          <p:nvPr/>
        </p:nvPicPr>
        <p:blipFill>
          <a:blip r:embed="rId6" cstate="print"/>
          <a:srcRect l="14774" t="14245" r="15384" b="13105"/>
          <a:stretch>
            <a:fillRect/>
          </a:stretch>
        </p:blipFill>
        <p:spPr bwMode="auto">
          <a:xfrm>
            <a:off x="500034" y="3714752"/>
            <a:ext cx="2286016" cy="224205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7/1593721802_39-p-foni-dlya-detskikh-prezentatsii-v-shkolu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857233"/>
            <a:ext cx="4429156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задание : «Заполни домик»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pic.rutubelist.ru/user/24/bc/24bcfc58752d4bd942427f9e73c26a5e.jpg"/>
          <p:cNvPicPr>
            <a:picLocks noChangeAspect="1" noChangeArrowheads="1"/>
          </p:cNvPicPr>
          <p:nvPr/>
        </p:nvPicPr>
        <p:blipFill>
          <a:blip r:embed="rId3" cstate="print"/>
          <a:srcRect l="14774" t="14245" r="15384" b="13105"/>
          <a:stretch>
            <a:fillRect/>
          </a:stretch>
        </p:blipFill>
        <p:spPr bwMode="auto">
          <a:xfrm>
            <a:off x="357158" y="357166"/>
            <a:ext cx="2286016" cy="2242054"/>
          </a:xfrm>
          <a:prstGeom prst="ellipse">
            <a:avLst/>
          </a:prstGeom>
          <a:noFill/>
        </p:spPr>
      </p:pic>
      <p:pic>
        <p:nvPicPr>
          <p:cNvPr id="17410" name="Picture 2" descr="C:\Users\толя\Desktop\матем\20230427_092832.jpg"/>
          <p:cNvPicPr>
            <a:picLocks noChangeAspect="1" noChangeArrowheads="1"/>
          </p:cNvPicPr>
          <p:nvPr/>
        </p:nvPicPr>
        <p:blipFill>
          <a:blip r:embed="rId4" cstate="print"/>
          <a:srcRect l="8654"/>
          <a:stretch>
            <a:fillRect/>
          </a:stretch>
        </p:blipFill>
        <p:spPr bwMode="auto">
          <a:xfrm>
            <a:off x="2857488" y="1500173"/>
            <a:ext cx="2571768" cy="2111559"/>
          </a:xfrm>
          <a:prstGeom prst="rect">
            <a:avLst/>
          </a:prstGeom>
          <a:noFill/>
        </p:spPr>
      </p:pic>
      <p:pic>
        <p:nvPicPr>
          <p:cNvPr id="17411" name="Picture 3" descr="C:\Users\толя\Desktop\матем\20230427_092839.jpg"/>
          <p:cNvPicPr>
            <a:picLocks noChangeAspect="1" noChangeArrowheads="1"/>
          </p:cNvPicPr>
          <p:nvPr/>
        </p:nvPicPr>
        <p:blipFill>
          <a:blip r:embed="rId5" cstate="print"/>
          <a:srcRect r="11363"/>
          <a:stretch>
            <a:fillRect/>
          </a:stretch>
        </p:blipFill>
        <p:spPr bwMode="auto">
          <a:xfrm>
            <a:off x="714348" y="3714751"/>
            <a:ext cx="3214710" cy="2417877"/>
          </a:xfrm>
          <a:prstGeom prst="rect">
            <a:avLst/>
          </a:prstGeom>
          <a:noFill/>
        </p:spPr>
      </p:pic>
      <p:pic>
        <p:nvPicPr>
          <p:cNvPr id="17412" name="Picture 4" descr="C:\Users\толя\Desktop\матем\20230427_0928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86190"/>
            <a:ext cx="3024177" cy="2268133"/>
          </a:xfrm>
          <a:prstGeom prst="rect">
            <a:avLst/>
          </a:prstGeom>
          <a:noFill/>
        </p:spPr>
      </p:pic>
      <p:pic>
        <p:nvPicPr>
          <p:cNvPr id="17413" name="Picture 5" descr="C:\Users\толя\Desktop\матем\20230427_093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500174"/>
            <a:ext cx="266701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0-07/1593721802_39-p-foni-dlya-detskikh-prezentatsii-v-shkolu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s://pic.rutubelist.ru/user/24/bc/24bcfc58752d4bd942427f9e73c26a5e.jpg"/>
          <p:cNvPicPr>
            <a:picLocks noChangeAspect="1" noChangeArrowheads="1"/>
          </p:cNvPicPr>
          <p:nvPr/>
        </p:nvPicPr>
        <p:blipFill>
          <a:blip r:embed="rId3" cstate="print"/>
          <a:srcRect l="14774" t="14245" r="15384" b="13105"/>
          <a:stretch>
            <a:fillRect/>
          </a:stretch>
        </p:blipFill>
        <p:spPr bwMode="auto">
          <a:xfrm>
            <a:off x="357158" y="357166"/>
            <a:ext cx="2286016" cy="2242054"/>
          </a:xfrm>
          <a:prstGeom prst="ellipse">
            <a:avLst/>
          </a:prstGeom>
          <a:noFill/>
        </p:spPr>
      </p:pic>
      <p:pic>
        <p:nvPicPr>
          <p:cNvPr id="18434" name="Picture 2" descr="C:\Users\толя\Desktop\матем\20230427_093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714356"/>
            <a:ext cx="2476485" cy="1857364"/>
          </a:xfrm>
          <a:prstGeom prst="rect">
            <a:avLst/>
          </a:prstGeom>
          <a:noFill/>
        </p:spPr>
      </p:pic>
      <p:pic>
        <p:nvPicPr>
          <p:cNvPr id="18436" name="Picture 4" descr="C:\Users\толя\Desktop\матем\20230426_092332.jpg"/>
          <p:cNvPicPr>
            <a:picLocks noChangeAspect="1" noChangeArrowheads="1"/>
          </p:cNvPicPr>
          <p:nvPr/>
        </p:nvPicPr>
        <p:blipFill>
          <a:blip r:embed="rId5" cstate="print"/>
          <a:srcRect l="21283" r="19426"/>
          <a:stretch>
            <a:fillRect/>
          </a:stretch>
        </p:blipFill>
        <p:spPr bwMode="auto">
          <a:xfrm>
            <a:off x="785786" y="2928934"/>
            <a:ext cx="2786082" cy="2643188"/>
          </a:xfrm>
          <a:prstGeom prst="rect">
            <a:avLst/>
          </a:prstGeom>
          <a:noFill/>
        </p:spPr>
      </p:pic>
      <p:pic>
        <p:nvPicPr>
          <p:cNvPr id="18437" name="Picture 5" descr="C:\Users\толя\Desktop\матем\20230426_0923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000372"/>
            <a:ext cx="4317998" cy="2571768"/>
          </a:xfrm>
          <a:prstGeom prst="rect">
            <a:avLst/>
          </a:prstGeom>
          <a:noFill/>
        </p:spPr>
      </p:pic>
      <p:pic>
        <p:nvPicPr>
          <p:cNvPr id="18438" name="Picture 6" descr="C:\Users\толя\Desktop\матем\20230426_0923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785794"/>
            <a:ext cx="2921020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7/1593721802_39-p-foni-dlya-detskikh-prezentatsii-v-shkolu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642918"/>
            <a:ext cx="4400552" cy="757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задание : «Кто самый внимательный?»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оля\Desktop\Screenshot_20230511-110501_Gallery.jpg"/>
          <p:cNvPicPr>
            <a:picLocks noChangeAspect="1" noChangeArrowheads="1"/>
          </p:cNvPicPr>
          <p:nvPr/>
        </p:nvPicPr>
        <p:blipFill>
          <a:blip r:embed="rId3" cstate="print"/>
          <a:srcRect r="22916"/>
          <a:stretch>
            <a:fillRect/>
          </a:stretch>
        </p:blipFill>
        <p:spPr bwMode="auto">
          <a:xfrm>
            <a:off x="714348" y="2786058"/>
            <a:ext cx="2861595" cy="2038344"/>
          </a:xfrm>
          <a:prstGeom prst="rect">
            <a:avLst/>
          </a:prstGeom>
          <a:noFill/>
        </p:spPr>
      </p:pic>
      <p:pic>
        <p:nvPicPr>
          <p:cNvPr id="1027" name="Picture 3" descr="C:\Users\толя\Desktop\Screenshot_20230511-110509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571612"/>
            <a:ext cx="3822386" cy="2066920"/>
          </a:xfrm>
          <a:prstGeom prst="rect">
            <a:avLst/>
          </a:prstGeom>
          <a:noFill/>
        </p:spPr>
      </p:pic>
      <p:pic>
        <p:nvPicPr>
          <p:cNvPr id="7" name="Picture 2" descr="https://pic.rutubelist.ru/user/24/bc/24bcfc58752d4bd942427f9e73c26a5e.jpg"/>
          <p:cNvPicPr>
            <a:picLocks noChangeAspect="1" noChangeArrowheads="1"/>
          </p:cNvPicPr>
          <p:nvPr/>
        </p:nvPicPr>
        <p:blipFill>
          <a:blip r:embed="rId5" cstate="print"/>
          <a:srcRect l="14774" t="14245" r="15384" b="13105"/>
          <a:stretch>
            <a:fillRect/>
          </a:stretch>
        </p:blipFill>
        <p:spPr bwMode="auto">
          <a:xfrm>
            <a:off x="357158" y="357166"/>
            <a:ext cx="2286016" cy="2242054"/>
          </a:xfrm>
          <a:prstGeom prst="ellipse">
            <a:avLst/>
          </a:prstGeom>
          <a:noFill/>
        </p:spPr>
      </p:pic>
      <p:pic>
        <p:nvPicPr>
          <p:cNvPr id="1028" name="Picture 4" descr="C:\Users\толя\Desktop\Screenshot_20230511-110805_Galle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000504"/>
            <a:ext cx="3770226" cy="2157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0-07/1593721802_39-p-foni-dlya-detskikh-prezentatsii-v-shkolu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s://pic.rutubelist.ru/user/24/bc/24bcfc58752d4bd942427f9e73c26a5e.jpg"/>
          <p:cNvPicPr>
            <a:picLocks noChangeAspect="1" noChangeArrowheads="1"/>
          </p:cNvPicPr>
          <p:nvPr/>
        </p:nvPicPr>
        <p:blipFill>
          <a:blip r:embed="rId3" cstate="print"/>
          <a:srcRect l="14774" t="14245" r="15384" b="13105"/>
          <a:stretch>
            <a:fillRect/>
          </a:stretch>
        </p:blipFill>
        <p:spPr bwMode="auto">
          <a:xfrm>
            <a:off x="357158" y="357166"/>
            <a:ext cx="2286016" cy="2242054"/>
          </a:xfrm>
          <a:prstGeom prst="ellipse">
            <a:avLst/>
          </a:prstGeom>
          <a:noFill/>
        </p:spPr>
      </p:pic>
      <p:pic>
        <p:nvPicPr>
          <p:cNvPr id="2051" name="Picture 3" descr="C:\Users\толя\Desktop\Screenshot_20230511-111104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643182"/>
            <a:ext cx="3600475" cy="2000264"/>
          </a:xfrm>
          <a:prstGeom prst="rect">
            <a:avLst/>
          </a:prstGeom>
          <a:noFill/>
        </p:spPr>
      </p:pic>
      <p:pic>
        <p:nvPicPr>
          <p:cNvPr id="2052" name="Picture 4" descr="C:\Users\толя\Desktop\Screenshot_20230511-110909_Gall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642918"/>
            <a:ext cx="3917517" cy="2247898"/>
          </a:xfrm>
          <a:prstGeom prst="rect">
            <a:avLst/>
          </a:prstGeom>
          <a:noFill/>
        </p:spPr>
      </p:pic>
      <p:pic>
        <p:nvPicPr>
          <p:cNvPr id="2054" name="Picture 6" descr="C:\Users\толя\Desktop\Screenshot_20230511-111104_Galle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643314"/>
            <a:ext cx="3857616" cy="214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0-07/1593721802_39-p-foni-dlya-detskikh-prezentatsii-v-shkolu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785794"/>
            <a:ext cx="4745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«Цветные карандаши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Picture 2" descr="https://pic.rutubelist.ru/user/24/bc/24bcfc58752d4bd942427f9e73c26a5e.jpg"/>
          <p:cNvPicPr>
            <a:picLocks noChangeAspect="1" noChangeArrowheads="1"/>
          </p:cNvPicPr>
          <p:nvPr/>
        </p:nvPicPr>
        <p:blipFill>
          <a:blip r:embed="rId3" cstate="print"/>
          <a:srcRect l="14774" t="14245" r="15384" b="13105"/>
          <a:stretch>
            <a:fillRect/>
          </a:stretch>
        </p:blipFill>
        <p:spPr bwMode="auto">
          <a:xfrm>
            <a:off x="357158" y="357166"/>
            <a:ext cx="2286016" cy="2242054"/>
          </a:xfrm>
          <a:prstGeom prst="ellipse">
            <a:avLst/>
          </a:prstGeom>
          <a:noFill/>
        </p:spPr>
      </p:pic>
      <p:pic>
        <p:nvPicPr>
          <p:cNvPr id="19458" name="Picture 2" descr="C:\Users\толя\Desktop\матем\20230426_095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643050"/>
            <a:ext cx="2920988" cy="1643056"/>
          </a:xfrm>
          <a:prstGeom prst="rect">
            <a:avLst/>
          </a:prstGeom>
          <a:noFill/>
        </p:spPr>
      </p:pic>
      <p:pic>
        <p:nvPicPr>
          <p:cNvPr id="19459" name="Picture 3" descr="C:\Users\толя\Desktop\матем\20230426_095225.jpg"/>
          <p:cNvPicPr>
            <a:picLocks noChangeAspect="1" noChangeArrowheads="1"/>
          </p:cNvPicPr>
          <p:nvPr/>
        </p:nvPicPr>
        <p:blipFill>
          <a:blip r:embed="rId5" cstate="print"/>
          <a:srcRect l="8999" r="10000"/>
          <a:stretch>
            <a:fillRect/>
          </a:stretch>
        </p:blipFill>
        <p:spPr bwMode="auto">
          <a:xfrm>
            <a:off x="5857884" y="1571612"/>
            <a:ext cx="2571768" cy="1785932"/>
          </a:xfrm>
          <a:prstGeom prst="rect">
            <a:avLst/>
          </a:prstGeom>
          <a:noFill/>
        </p:spPr>
      </p:pic>
      <p:pic>
        <p:nvPicPr>
          <p:cNvPr id="19460" name="Picture 4" descr="C:\Users\толя\Desktop\матем\20230426_095231.jpg"/>
          <p:cNvPicPr>
            <a:picLocks noChangeAspect="1" noChangeArrowheads="1"/>
          </p:cNvPicPr>
          <p:nvPr/>
        </p:nvPicPr>
        <p:blipFill>
          <a:blip r:embed="rId6" cstate="print"/>
          <a:srcRect l="31960"/>
          <a:stretch>
            <a:fillRect/>
          </a:stretch>
        </p:blipFill>
        <p:spPr bwMode="auto">
          <a:xfrm>
            <a:off x="928662" y="3357562"/>
            <a:ext cx="2937970" cy="2428892"/>
          </a:xfrm>
          <a:prstGeom prst="rect">
            <a:avLst/>
          </a:prstGeom>
          <a:noFill/>
        </p:spPr>
      </p:pic>
      <p:pic>
        <p:nvPicPr>
          <p:cNvPr id="19461" name="Picture 5" descr="C:\Users\толя\Desktop\матем\20230426_095236.jpg"/>
          <p:cNvPicPr>
            <a:picLocks noChangeAspect="1" noChangeArrowheads="1"/>
          </p:cNvPicPr>
          <p:nvPr/>
        </p:nvPicPr>
        <p:blipFill>
          <a:blip r:embed="rId7" cstate="print"/>
          <a:srcRect r="10938"/>
          <a:stretch>
            <a:fillRect/>
          </a:stretch>
        </p:blipFill>
        <p:spPr bwMode="auto">
          <a:xfrm>
            <a:off x="4357686" y="3571876"/>
            <a:ext cx="3393301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58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Открытое занятие  ФЭМП «Уроки тетушки Совы» </vt:lpstr>
      <vt:lpstr>Цель: показать знания и умения детей, полученные в течение года по формированию элементарных математических представлений. Образовательные задачи: -закрепить порядковый и обратный счёт в пределах 10; -закреплять умение выкладывать числовой ряд до 10; -закрепить знания о составе чисел в пределах 10; -упражнять в ориентировке на листе бумаги ; -закрепить знания о последовательности дней недели, времён года, частей суток; -закрепить умение делить круг на 2 и 4 равные части, называть части и сравнивать целое и часть. -закрепить знание о геометрических фигур: умение различать фигуры, умение сравнивать их по свойствам (по цвету, форме, величине), закрепить умение ориентироваться на плоскости.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толя</dc:creator>
  <cp:lastModifiedBy>толя</cp:lastModifiedBy>
  <cp:revision>11</cp:revision>
  <dcterms:created xsi:type="dcterms:W3CDTF">2023-05-10T10:52:13Z</dcterms:created>
  <dcterms:modified xsi:type="dcterms:W3CDTF">2023-05-16T13:38:34Z</dcterms:modified>
</cp:coreProperties>
</file>