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9" r:id="rId11"/>
    <p:sldId id="265" r:id="rId12"/>
    <p:sldId id="273" r:id="rId13"/>
    <p:sldId id="266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78552"/>
            <a:ext cx="5750511" cy="152400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Предметно-пространственная развивающая среда </a:t>
            </a:r>
            <a:b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группа «Улыбка»</a:t>
            </a:r>
            <a:endParaRPr lang="en-US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dns\Desktop\среда развивающая в группе\20220728_065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97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0"/>
            <a:ext cx="5257800" cy="114300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Центр-физического развития</a:t>
            </a:r>
            <a:endParaRPr lang="en-US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5" descr="C:\Users\Соловьев\Desktop\фото паспорт\IMG_20170316_1439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04800"/>
            <a:ext cx="429768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6" descr="C:\Users\Соловьев\Desktop\фото паспорт\IMG_20170316_1527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9696"/>
            <a:ext cx="3200400" cy="2834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8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0"/>
            <a:ext cx="8001000" cy="45720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Участок группы</a:t>
            </a:r>
            <a:endParaRPr 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dns\Desktop\развивающая средалето23\IMG_20230810_074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ns\Desktop\развивающая средалето23\IMG_20230810_073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ns\Desktop\развивающая средалето23\IMG_20230810_073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2173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ns\Desktop\развивающая средалето23\IMG_20230718_172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2173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26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ns\Desktop\развивающая средалето23\IMG_20230718_172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ns\Desktop\развивающая средалето23\IMG_20230810_073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6492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ns\Desktop\развивающая средалето23\IMG_20230810_073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0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5638800"/>
            <a:ext cx="4343400" cy="99060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Информационный уголок для родителей</a:t>
            </a:r>
            <a:endParaRPr 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4" descr="C:\Users\Соловьев\Desktop\фото паспорт\IMG_20170316_1638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320040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3" descr="C:\Users\Соловьев\Desktop\фото паспорт\IMG_20170316_1439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"/>
            <a:ext cx="2286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Users\dns\Desktop\развивающая средалето23\IMG_20230724_154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1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1" y="6096000"/>
            <a:ext cx="5410200" cy="609600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Раздевалка, столовая, спальная</a:t>
            </a:r>
            <a:endParaRPr lang="en-US" sz="1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 descr="C:\Users\dns\Desktop\среда развивающая в группе\20220729_135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ns\Desktop\среда развивающая в группе\20220729_135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ns\Desktop\среда развивающая в группе\20220729_155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ns\Desktop\среда развивающая в группе\20220729_1554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92" y="3276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6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5791200"/>
            <a:ext cx="6512511" cy="685800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Наша группа «Улыбка»</a:t>
            </a:r>
            <a:endParaRPr lang="en-US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 descr="C:\Users\dns\Desktop\среда раз\20220905_070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5836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ns\Desktop\развивающая средалето23\IMG_20230724_154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1" y="5562600"/>
            <a:ext cx="6096000" cy="106680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Центр – речевого развития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логопедический уголок</a:t>
            </a:r>
            <a:endParaRPr 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dns\Desktop\развивающая средалето23\IMG_20230724_154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ns\Desktop\развивающая средалето23\IMG_20230724_154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1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6800"/>
            <a:ext cx="3505200" cy="146151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Центр-познавательного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развития</a:t>
            </a:r>
            <a:endParaRPr 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dns\Desktop\развивающая средалето23\IMG_20230724_154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ns\Desktop\развивающая средалето23\IMG_20230724_154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971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5791200"/>
            <a:ext cx="3352800" cy="76200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Ц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ентр -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безопасности</a:t>
            </a:r>
            <a:endParaRPr 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C:\Users\dns\Desktop\среда раз\20220905_07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ns\Desktop\среда развивающая в группе\20220728_070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96" y="3007151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ns\Desktop\развивающая средалето23\IMG_20230824_152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ns\Desktop\развивающая средалето23\IMG_20230824_152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76" y="3007151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57800"/>
            <a:ext cx="3657600" cy="13716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Уголок уединения</a:t>
            </a:r>
            <a:endParaRPr lang="en-US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C:\Users\dns\Desktop\среда раз\IMG_20230522_142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56616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ns\Desktop\среда развивающая в группе\20220728_07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2046" y="637674"/>
            <a:ext cx="3927107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ns\Desktop\среда развивающая в группе\20220826_142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19" y="44196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ns\Desktop\среда развивающая в группе\20220816_085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8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4419600" y="4648200"/>
            <a:ext cx="4495800" cy="177698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Центр-художественно-эстетического развития</a:t>
            </a:r>
            <a:endParaRPr lang="en-US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8" name="Picture 4" descr="C:\Users\dns\Desktop\среда развивающая в группе\20220728_065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4" y="3657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ns\Desktop\развивающая средалето23\IMG_20230724_154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ns\Desktop\развивающая средалето23\IMG_20230724_154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463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319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943600"/>
            <a:ext cx="6512511" cy="685800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Центр</a:t>
            </a:r>
            <a:b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социально-коммуникативного развития</a:t>
            </a:r>
            <a:endParaRPr lang="en-US" sz="1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C:\Users\dns\Desktop\развивающая средалето23\IMG_20230724_154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688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ns\Desktop\развивающая средалето23\IMG_20230724_154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ns\Desktop\развивающая средалето23\IMG_20230724_154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92" y="3145536"/>
            <a:ext cx="233172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ns\Desktop\развивающая средалето23\IMG_20230724_154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4599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5486400"/>
            <a:ext cx="6512511" cy="762000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УГОЛОК ДРУЖБЫ</a:t>
            </a:r>
            <a:b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МЕСТО ПРИВЕТСТВИЯ</a:t>
            </a:r>
            <a:endParaRPr lang="en-US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C:\Users\dns\Desktop\развивающая средалето23\IMG_20230724_154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" y="11430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ns\Desktop\развивающая средалето23\IMG_20230724_154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67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0"/>
            <a:ext cx="6512511" cy="53340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Центр-математического развития</a:t>
            </a:r>
            <a:endParaRPr 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7" name="Picture 3" descr="C:\Users\dns\Desktop\развивающая средалето23\IMG_20230724_154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ns\Desktop\развивающая средалето23\IMG_20230724_154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ns\Desktop\развивающая средалето23\IMG_20230724_154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dns\Desktop\развивающая средалето23\IMG_20230724_1545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7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223</TotalTime>
  <Words>39</Words>
  <Application>Microsoft Office PowerPoint</Application>
  <PresentationFormat>On-screen Show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Slipstream</vt:lpstr>
      <vt:lpstr>Предметно-пространственная развивающая среда  группа «Улыбка»</vt:lpstr>
      <vt:lpstr>Центр – речевого развития    логопедический уголок</vt:lpstr>
      <vt:lpstr>Центр-познавательного развития</vt:lpstr>
      <vt:lpstr>Центр - безопасности</vt:lpstr>
      <vt:lpstr>Уголок уединения</vt:lpstr>
      <vt:lpstr>Центр-художественно-эстетического развития</vt:lpstr>
      <vt:lpstr>Центр социально-коммуникативного развития</vt:lpstr>
      <vt:lpstr>УГОЛОК ДРУЖБЫ МЕСТО ПРИВЕТСТВИЯ</vt:lpstr>
      <vt:lpstr>Центр-математического развития</vt:lpstr>
      <vt:lpstr>Центр-физического развития</vt:lpstr>
      <vt:lpstr>Участок группы</vt:lpstr>
      <vt:lpstr>PowerPoint Presentation</vt:lpstr>
      <vt:lpstr>Информационный уголок для родителей</vt:lpstr>
      <vt:lpstr>Раздевалка, столовая, спальная</vt:lpstr>
      <vt:lpstr>Наша группа «Улыбка»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Предметно-пространственная развивающая среда  группа «Улыбка»</dc:title>
  <dc:creator>dns</dc:creator>
  <cp:lastModifiedBy>dns</cp:lastModifiedBy>
  <cp:revision>19</cp:revision>
  <dcterms:created xsi:type="dcterms:W3CDTF">2006-08-16T00:00:00Z</dcterms:created>
  <dcterms:modified xsi:type="dcterms:W3CDTF">2023-09-02T17:04:23Z</dcterms:modified>
</cp:coreProperties>
</file>