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4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5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5EEF-DBE0-4B9F-B0AC-D3F170478D8F}" type="datetimeFigureOut">
              <a:rPr lang="ru-RU" smtClean="0"/>
              <a:t>22.12.2021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7864-8957-4BCE-9BCF-02D9B37927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018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5EEF-DBE0-4B9F-B0AC-D3F170478D8F}" type="datetimeFigureOut">
              <a:rPr lang="ru-RU" smtClean="0"/>
              <a:t>22.12.2021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7864-8957-4BCE-9BCF-02D9B37927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0880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5EEF-DBE0-4B9F-B0AC-D3F170478D8F}" type="datetimeFigureOut">
              <a:rPr lang="ru-RU" smtClean="0"/>
              <a:t>22.12.2021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7864-8957-4BCE-9BCF-02D9B37927E0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484840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5EEF-DBE0-4B9F-B0AC-D3F170478D8F}" type="datetimeFigureOut">
              <a:rPr lang="ru-RU" smtClean="0"/>
              <a:t>22.12.2021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7864-8957-4BCE-9BCF-02D9B37927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31025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5EEF-DBE0-4B9F-B0AC-D3F170478D8F}" type="datetimeFigureOut">
              <a:rPr lang="ru-RU" smtClean="0"/>
              <a:t>22.12.2021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7864-8957-4BCE-9BCF-02D9B37927E0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733972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5EEF-DBE0-4B9F-B0AC-D3F170478D8F}" type="datetimeFigureOut">
              <a:rPr lang="ru-RU" smtClean="0"/>
              <a:t>22.12.2021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7864-8957-4BCE-9BCF-02D9B37927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3600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5EEF-DBE0-4B9F-B0AC-D3F170478D8F}" type="datetimeFigureOut">
              <a:rPr lang="ru-RU" smtClean="0"/>
              <a:t>22.12.2021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7864-8957-4BCE-9BCF-02D9B37927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08991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5EEF-DBE0-4B9F-B0AC-D3F170478D8F}" type="datetimeFigureOut">
              <a:rPr lang="ru-RU" smtClean="0"/>
              <a:t>22.12.2021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7864-8957-4BCE-9BCF-02D9B37927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5114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5EEF-DBE0-4B9F-B0AC-D3F170478D8F}" type="datetimeFigureOut">
              <a:rPr lang="ru-RU" smtClean="0"/>
              <a:t>22.12.2021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7864-8957-4BCE-9BCF-02D9B37927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917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5EEF-DBE0-4B9F-B0AC-D3F170478D8F}" type="datetimeFigureOut">
              <a:rPr lang="ru-RU" smtClean="0"/>
              <a:t>22.12.2021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7864-8957-4BCE-9BCF-02D9B37927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2911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5EEF-DBE0-4B9F-B0AC-D3F170478D8F}" type="datetimeFigureOut">
              <a:rPr lang="ru-RU" smtClean="0"/>
              <a:t>22.12.2021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7864-8957-4BCE-9BCF-02D9B37927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6958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5EEF-DBE0-4B9F-B0AC-D3F170478D8F}" type="datetimeFigureOut">
              <a:rPr lang="ru-RU" smtClean="0"/>
              <a:t>22.12.2021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7864-8957-4BCE-9BCF-02D9B37927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4286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5EEF-DBE0-4B9F-B0AC-D3F170478D8F}" type="datetimeFigureOut">
              <a:rPr lang="ru-RU" smtClean="0"/>
              <a:t>22.12.2021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7864-8957-4BCE-9BCF-02D9B37927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7716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5EEF-DBE0-4B9F-B0AC-D3F170478D8F}" type="datetimeFigureOut">
              <a:rPr lang="ru-RU" smtClean="0"/>
              <a:t>22.12.2021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7864-8957-4BCE-9BCF-02D9B37927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8035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5EEF-DBE0-4B9F-B0AC-D3F170478D8F}" type="datetimeFigureOut">
              <a:rPr lang="ru-RU" smtClean="0"/>
              <a:t>22.12.2021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7864-8957-4BCE-9BCF-02D9B37927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0468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5EEF-DBE0-4B9F-B0AC-D3F170478D8F}" type="datetimeFigureOut">
              <a:rPr lang="ru-RU" smtClean="0"/>
              <a:t>22.12.2021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7864-8957-4BCE-9BCF-02D9B37927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953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0B5EEF-DBE0-4B9F-B0AC-D3F170478D8F}" type="datetimeFigureOut">
              <a:rPr lang="ru-RU" smtClean="0"/>
              <a:t>22.12.2021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4D47864-8957-4BCE-9BCF-02D9B37927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90206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Арка 3"/>
          <p:cNvSpPr/>
          <p:nvPr/>
        </p:nvSpPr>
        <p:spPr>
          <a:xfrm>
            <a:off x="2908663" y="2272936"/>
            <a:ext cx="9283337" cy="2873514"/>
          </a:xfrm>
          <a:prstGeom prst="blockArc">
            <a:avLst/>
          </a:prstGeom>
          <a:noFill/>
          <a:scene3d>
            <a:camera prst="perspectiveContrastingLeftFacing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Gabriola" panose="04040605051002020D02" pitchFamily="82" charset="0"/>
              </a:rPr>
              <a:t>Я – учитель-логопед</a:t>
            </a:r>
            <a:endParaRPr lang="ru-RU" sz="8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Gabriola" panose="04040605051002020D02" pitchFamily="8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461" y="1297577"/>
            <a:ext cx="3502404" cy="46891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434355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45" y="917932"/>
            <a:ext cx="7075964" cy="53069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27456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92" y="931817"/>
            <a:ext cx="7194852" cy="53961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20237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71" y="978894"/>
            <a:ext cx="7180466" cy="53853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02524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05" y="940527"/>
            <a:ext cx="6976170" cy="52321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65169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45" y="1045029"/>
            <a:ext cx="6976170" cy="52321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91249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154" y="1113391"/>
            <a:ext cx="7262322" cy="48415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38375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1" y="609600"/>
            <a:ext cx="4396471" cy="58861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1269" y="203116"/>
            <a:ext cx="5156088" cy="665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7435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14" y="1132115"/>
            <a:ext cx="7223114" cy="48154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54946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667" y="1088571"/>
            <a:ext cx="6604038" cy="49530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53000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847" y="348343"/>
            <a:ext cx="4707260" cy="62763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1996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96" y="1027612"/>
            <a:ext cx="7524206" cy="50161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17047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696" y="957943"/>
            <a:ext cx="7080673" cy="53105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51321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631" y="444137"/>
            <a:ext cx="4537941" cy="61204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35721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102" y="354122"/>
            <a:ext cx="4762231" cy="63758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92811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837" y="1027611"/>
            <a:ext cx="6709109" cy="50318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40366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809" y="931817"/>
            <a:ext cx="7115509" cy="53366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96416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627" y="1001486"/>
            <a:ext cx="6918113" cy="51885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55228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07" y="914400"/>
            <a:ext cx="7203893" cy="54062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63449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27" y="879566"/>
            <a:ext cx="7287743" cy="54658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353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34" y="872289"/>
            <a:ext cx="7602036" cy="50930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7997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46" y="868145"/>
            <a:ext cx="7475378" cy="49835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4128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92" y="288811"/>
            <a:ext cx="3187337" cy="63746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2581" y="288811"/>
            <a:ext cx="3187338" cy="63746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51229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06" y="870857"/>
            <a:ext cx="7243232" cy="54324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6042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62" y="364966"/>
            <a:ext cx="3055132" cy="61102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5806" y="364966"/>
            <a:ext cx="3058250" cy="61164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2092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03" y="920030"/>
            <a:ext cx="7189280" cy="53919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85127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26" y="261257"/>
            <a:ext cx="3149214" cy="62984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8470" y="261257"/>
            <a:ext cx="3155763" cy="62984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987157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132</TotalTime>
  <Words>3</Words>
  <Application>Microsoft Office PowerPoint</Application>
  <PresentationFormat>Широкоэкранный</PresentationFormat>
  <Paragraphs>1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2" baseType="lpstr">
      <vt:lpstr>Arial</vt:lpstr>
      <vt:lpstr>Gabriola</vt:lpstr>
      <vt:lpstr>Trebuchet MS</vt:lpstr>
      <vt:lpstr>Wingdings 3</vt:lpstr>
      <vt:lpstr>Грань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Я – учитель-логопед</dc:title>
  <dc:creator>User</dc:creator>
  <cp:lastModifiedBy>User</cp:lastModifiedBy>
  <cp:revision>13</cp:revision>
  <dcterms:created xsi:type="dcterms:W3CDTF">2021-12-18T18:10:19Z</dcterms:created>
  <dcterms:modified xsi:type="dcterms:W3CDTF">2021-12-22T18:15:12Z</dcterms:modified>
</cp:coreProperties>
</file>