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98F7-802F-4DF2-902B-65049053137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D71BE-4C90-4286-AD22-D6FB2C880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8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D71BE-4C90-4286-AD22-D6FB2C880B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8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2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2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7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6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4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7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0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906ED-8CC3-4F6B-93C8-32FFC8A1304C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C970-BE78-4B57-8D73-965551A83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g"/><Relationship Id="rId15" Type="http://schemas.openxmlformats.org/officeDocument/2006/relationships/image" Target="../media/image26.jfif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Мнемотехника в пословицах, стихах и рассказах. 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(старшая группа)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r>
              <a:rPr lang="ru-RU" dirty="0" smtClean="0"/>
              <a:t> облегчить запоминание текста, путем образования ассоциаций.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46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24356"/>
              </p:ext>
            </p:extLst>
          </p:nvPr>
        </p:nvGraphicFramePr>
        <p:xfrm>
          <a:off x="162560" y="165089"/>
          <a:ext cx="8993052" cy="1797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263"/>
                <a:gridCol w="2248263"/>
                <a:gridCol w="2248263"/>
                <a:gridCol w="2248263"/>
              </a:tblGrid>
              <a:tr h="1797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" y="306406"/>
            <a:ext cx="1104900" cy="1514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96" y="306406"/>
            <a:ext cx="2214881" cy="1567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1" y="279872"/>
            <a:ext cx="1567542" cy="1567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13" y="374419"/>
            <a:ext cx="2171428" cy="1446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2046" y="460380"/>
            <a:ext cx="2899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Семь раз отмерь, один раз отрежь.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46622"/>
              </p:ext>
            </p:extLst>
          </p:nvPr>
        </p:nvGraphicFramePr>
        <p:xfrm>
          <a:off x="150951" y="2240518"/>
          <a:ext cx="8993052" cy="1805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263"/>
                <a:gridCol w="2248263"/>
                <a:gridCol w="2248263"/>
                <a:gridCol w="2248263"/>
              </a:tblGrid>
              <a:tr h="18058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439361"/>
            <a:ext cx="2090057" cy="15068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10" y="2390217"/>
            <a:ext cx="1997652" cy="1555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38" y="2416398"/>
            <a:ext cx="2083094" cy="1503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394" y="2412483"/>
            <a:ext cx="1777431" cy="1547127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7100391" y="2240518"/>
            <a:ext cx="2043612" cy="16809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98000" y="2439361"/>
            <a:ext cx="299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Под лежачий камень вода не бежит.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21533"/>
              </p:ext>
            </p:extLst>
          </p:nvPr>
        </p:nvGraphicFramePr>
        <p:xfrm>
          <a:off x="162559" y="4655940"/>
          <a:ext cx="8926381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590"/>
                <a:gridCol w="2255520"/>
                <a:gridCol w="2316480"/>
                <a:gridCol w="2130791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5" y="4763588"/>
            <a:ext cx="1840942" cy="14950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4" y="4726863"/>
            <a:ext cx="2037128" cy="15318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89" y="4809818"/>
            <a:ext cx="2126443" cy="1448854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H="1">
            <a:off x="5808617" y="4726863"/>
            <a:ext cx="923109" cy="15318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12" y="4809818"/>
            <a:ext cx="1672046" cy="14488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65067" y="4655940"/>
            <a:ext cx="275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anose="03010101010201010101" pitchFamily="66" charset="0"/>
              </a:rPr>
              <a:t>Яблоко от яблони не далеко падает.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3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8573"/>
              </p:ext>
            </p:extLst>
          </p:nvPr>
        </p:nvGraphicFramePr>
        <p:xfrm>
          <a:off x="3334805" y="32428"/>
          <a:ext cx="8148320" cy="6575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80"/>
                <a:gridCol w="2037080"/>
                <a:gridCol w="2037080"/>
                <a:gridCol w="2037080"/>
              </a:tblGrid>
              <a:tr h="444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0051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aseline="0" dirty="0" smtClean="0"/>
                        <a:t>     </a:t>
                      </a:r>
                      <a:r>
                        <a:rPr lang="ru-RU" dirty="0" smtClean="0"/>
                        <a:t>  </a:t>
                      </a:r>
                      <a:r>
                        <a:rPr lang="ru-RU" sz="2000" b="1" dirty="0" smtClean="0">
                          <a:latin typeface="Monotype Corsiva" panose="03010101010201010101" pitchFamily="66" charset="0"/>
                        </a:rPr>
                        <a:t>В темном небе    звезды светят</a:t>
                      </a:r>
                    </a:p>
                    <a:p>
                      <a:pPr algn="r"/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pPr algn="r"/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pPr algn="r"/>
                      <a:r>
                        <a:rPr lang="ru-RU" sz="2000" b="1" dirty="0" smtClean="0">
                          <a:latin typeface="Monotype Corsiva" panose="03010101010201010101" pitchFamily="66" charset="0"/>
                        </a:rPr>
                        <a:t>Космонавт летит в ракете.</a:t>
                      </a:r>
                    </a:p>
                    <a:p>
                      <a:pPr algn="r"/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pPr algn="r"/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pPr algn="r"/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pPr algn="r"/>
                      <a:r>
                        <a:rPr lang="ru-RU" sz="2000" b="1" dirty="0" smtClean="0">
                          <a:latin typeface="Monotype Corsiva" panose="03010101010201010101" pitchFamily="66" charset="0"/>
                        </a:rPr>
                        <a:t>День летит и ночь летит.</a:t>
                      </a:r>
                    </a:p>
                    <a:p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endParaRPr lang="ru-RU" sz="2000" b="1" dirty="0" smtClean="0">
                        <a:latin typeface="Monotype Corsiva" panose="03010101010201010101" pitchFamily="66" charset="0"/>
                      </a:endParaRPr>
                    </a:p>
                    <a:p>
                      <a:r>
                        <a:rPr lang="ru-RU" sz="2000" b="1" dirty="0" smtClean="0">
                          <a:latin typeface="Monotype Corsiva" panose="03010101010201010101" pitchFamily="66" charset="0"/>
                        </a:rPr>
                        <a:t>Вниз на Землю он глядит.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44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587774"/>
              </p:ext>
            </p:extLst>
          </p:nvPr>
        </p:nvGraphicFramePr>
        <p:xfrm>
          <a:off x="207009" y="502920"/>
          <a:ext cx="8128000" cy="585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8" y="570521"/>
            <a:ext cx="1886857" cy="1381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19" y="589344"/>
            <a:ext cx="1942011" cy="1323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38" y="668576"/>
            <a:ext cx="1765254" cy="1163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30" y="599154"/>
            <a:ext cx="1871164" cy="1352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8" y="2098447"/>
            <a:ext cx="1561283" cy="1291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41" y="2016192"/>
            <a:ext cx="1659528" cy="1374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38" y="2031085"/>
            <a:ext cx="1902745" cy="1344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08" y="3390300"/>
            <a:ext cx="59784" cy="77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08" y="3390300"/>
            <a:ext cx="59784" cy="77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40" y="3488066"/>
            <a:ext cx="1886857" cy="13846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2508" y="3473180"/>
            <a:ext cx="1658256" cy="12991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1540" y="3484637"/>
            <a:ext cx="1658256" cy="13587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38" y="3484637"/>
            <a:ext cx="1745472" cy="13880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5" y="4970455"/>
            <a:ext cx="1508309" cy="12516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88" y="4956828"/>
            <a:ext cx="1827310" cy="12947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9" y="4960290"/>
            <a:ext cx="1786022" cy="131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3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133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77656"/>
              </p:ext>
            </p:extLst>
          </p:nvPr>
        </p:nvGraphicFramePr>
        <p:xfrm>
          <a:off x="2031998" y="209006"/>
          <a:ext cx="7408092" cy="6183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9364"/>
                <a:gridCol w="2469364"/>
                <a:gridCol w="2469364"/>
              </a:tblGrid>
              <a:tr h="20610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610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0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50" y="286058"/>
            <a:ext cx="2375713" cy="191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143" y="286058"/>
            <a:ext cx="2314754" cy="1917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378" y="286059"/>
            <a:ext cx="2279920" cy="1917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310" y="2351314"/>
            <a:ext cx="2290353" cy="1837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378" y="2351314"/>
            <a:ext cx="2263398" cy="1837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143" y="2351314"/>
            <a:ext cx="2289459" cy="1898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310" y="4428934"/>
            <a:ext cx="2290353" cy="1893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143" y="4408045"/>
            <a:ext cx="2289459" cy="19143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4378" y="4428934"/>
            <a:ext cx="2279920" cy="18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5589" y="2136339"/>
            <a:ext cx="847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Зима</a:t>
            </a:r>
          </a:p>
          <a:p>
            <a:pPr algn="just"/>
            <a:r>
              <a:rPr lang="ru-RU" dirty="0"/>
              <a:t>Морозы сковали землю. Замерзли реки и озера. Везде лежит белый пушистый снег. Дети рады зиме. По свежему снегу приятно бежать на лыжах. Серёжа и Женя играют в снежки. Лиза и Зоя лепят снежную бабу.</a:t>
            </a:r>
          </a:p>
          <a:p>
            <a:pPr algn="just"/>
            <a:r>
              <a:rPr lang="ru-RU" dirty="0"/>
              <a:t>Только животным тяжело в зимнюю стужу. Птицы летят ближе к жилью.</a:t>
            </a:r>
          </a:p>
          <a:p>
            <a:pPr algn="just"/>
            <a:r>
              <a:rPr lang="ru-RU" dirty="0"/>
              <a:t>Ребята, помогите зимой нашим маленьким друзьям. Сделайте для птиц кормушки.</a:t>
            </a:r>
          </a:p>
        </p:txBody>
      </p:sp>
    </p:spTree>
    <p:extLst>
      <p:ext uri="{BB962C8B-B14F-4D97-AF65-F5344CB8AC3E}">
        <p14:creationId xmlns:p14="http://schemas.microsoft.com/office/powerpoint/2010/main" val="3650568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132</Words>
  <Application>Microsoft Office PowerPoint</Application>
  <PresentationFormat>Широкоэкранный</PresentationFormat>
  <Paragraphs>41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Monotype Corsiva</vt:lpstr>
      <vt:lpstr>Тема Office</vt:lpstr>
      <vt:lpstr>Мнемотехника в пословицах, стихах и рассказах.  (старшая группа)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2021-05-17T17:41:00Z</dcterms:created>
  <dcterms:modified xsi:type="dcterms:W3CDTF">2021-06-16T16:28:33Z</dcterms:modified>
</cp:coreProperties>
</file>