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3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5BD7-CF30-4DCD-92A0-77ACD30AA0A4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FCF2-A764-4A7F-812A-82C84E5D9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81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5BD7-CF30-4DCD-92A0-77ACD30AA0A4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FCF2-A764-4A7F-812A-82C84E5D9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9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5BD7-CF30-4DCD-92A0-77ACD30AA0A4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FCF2-A764-4A7F-812A-82C84E5D9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83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5BD7-CF30-4DCD-92A0-77ACD30AA0A4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FCF2-A764-4A7F-812A-82C84E5D9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7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5BD7-CF30-4DCD-92A0-77ACD30AA0A4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FCF2-A764-4A7F-812A-82C84E5D9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94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5BD7-CF30-4DCD-92A0-77ACD30AA0A4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FCF2-A764-4A7F-812A-82C84E5D9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94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5BD7-CF30-4DCD-92A0-77ACD30AA0A4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FCF2-A764-4A7F-812A-82C84E5D9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883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5BD7-CF30-4DCD-92A0-77ACD30AA0A4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FCF2-A764-4A7F-812A-82C84E5D9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27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5BD7-CF30-4DCD-92A0-77ACD30AA0A4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FCF2-A764-4A7F-812A-82C84E5D9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5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5BD7-CF30-4DCD-92A0-77ACD30AA0A4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FCF2-A764-4A7F-812A-82C84E5D9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51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5BD7-CF30-4DCD-92A0-77ACD30AA0A4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FCF2-A764-4A7F-812A-82C84E5D9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71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t="-3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E5BD7-CF30-4DCD-92A0-77ACD30AA0A4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CFCF2-A764-4A7F-812A-82C84E5D9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33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11" Type="http://schemas.microsoft.com/office/2007/relationships/hdphoto" Target="../media/hdphoto2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12" Type="http://schemas.microsoft.com/office/2007/relationships/hdphoto" Target="../media/hdphoto4.wdp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slide" Target="slide5.xml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8.wdp"/><Relationship Id="rId3" Type="http://schemas.openxmlformats.org/officeDocument/2006/relationships/slideLayout" Target="../slideLayouts/slideLayout7.xml"/><Relationship Id="rId7" Type="http://schemas.microsoft.com/office/2007/relationships/hdphoto" Target="../media/hdphoto5.wdp"/><Relationship Id="rId12" Type="http://schemas.openxmlformats.org/officeDocument/2006/relationships/image" Target="../media/image17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14.png"/><Relationship Id="rId11" Type="http://schemas.microsoft.com/office/2007/relationships/hdphoto" Target="../media/hdphoto7.wdp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62474" y="2255317"/>
            <a:ext cx="6137195" cy="1569660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  <a:effectLst>
            <a:reflection endPos="65000" dist="50800" dir="5400000" sy="-100000" algn="bl" rotWithShape="0"/>
            <a:softEdge rad="381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Угадай-ка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62474" y="2282501"/>
            <a:ext cx="6078583" cy="15152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1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3000" t="-3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/>
          <p:cNvSpPr txBox="1"/>
          <p:nvPr/>
        </p:nvSpPr>
        <p:spPr>
          <a:xfrm>
            <a:off x="1132114" y="862149"/>
            <a:ext cx="10215155" cy="437042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Цель:</a:t>
            </a:r>
            <a:r>
              <a:rPr lang="ru-RU" sz="3600" dirty="0" smtClean="0"/>
              <a:t> находить картинки на нужный звук; закреплять у детей умение отвечать предложением.		</a:t>
            </a:r>
          </a:p>
          <a:p>
            <a:endParaRPr lang="ru-RU" dirty="0"/>
          </a:p>
          <a:p>
            <a:pPr algn="ctr"/>
            <a:endParaRPr lang="ru-RU" sz="36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Игра предназначена для детей старшего дошкольного возраста.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90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4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66" y="3111689"/>
            <a:ext cx="3099110" cy="33375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638" y="3977941"/>
            <a:ext cx="1572237" cy="20963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260" y="5563619"/>
            <a:ext cx="1063235" cy="1021278"/>
          </a:xfrm>
          <a:prstGeom prst="rect">
            <a:avLst/>
          </a:prstGeom>
        </p:spPr>
      </p:pic>
      <p:pic>
        <p:nvPicPr>
          <p:cNvPr id="5" name="Рисунок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26" y="1843990"/>
            <a:ext cx="1396972" cy="13969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4000" l="2667" r="98667">
                        <a14:foregroundMark x1="46167" y1="35333" x2="46167" y2="35333"/>
                        <a14:foregroundMark x1="61667" y1="31000" x2="64833" y2="3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172" y="3977941"/>
            <a:ext cx="1251613" cy="1251613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28132" y="31116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9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01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22" y="3355339"/>
            <a:ext cx="3103133" cy="3340898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018" y="3151495"/>
            <a:ext cx="609600" cy="609600"/>
          </a:xfrm>
          <a:prstGeom prst="rect">
            <a:avLst/>
          </a:prstGeom>
        </p:spPr>
      </p:pic>
      <p:pic>
        <p:nvPicPr>
          <p:cNvPr id="5" name="Рисунок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129" y="3810656"/>
            <a:ext cx="2212011" cy="2337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5261" y="5601333"/>
            <a:ext cx="1256667" cy="1256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86" b="96000" l="10000" r="965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7496" y="2311656"/>
            <a:ext cx="2087365" cy="20873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55" b="100000" l="1105" r="998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1" y="5556179"/>
            <a:ext cx="1990899" cy="118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2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9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84" y="3382635"/>
            <a:ext cx="3103133" cy="3340898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6245" y="3353330"/>
            <a:ext cx="609600" cy="60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585" l="2316" r="98000">
                        <a14:backgroundMark x1="52105" y1="18231" x2="36000" y2="21661"/>
                        <a14:backgroundMark x1="58000" y1="68051" x2="65053" y2="72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0755" y="5609231"/>
            <a:ext cx="1446189" cy="8433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2" b="99488" l="1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9551" y="5085941"/>
            <a:ext cx="1551864" cy="15156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3" b="100000" l="9888" r="8983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7534" y="4281446"/>
            <a:ext cx="1833726" cy="18337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4556" r="968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91615">
            <a:off x="10780339" y="2112423"/>
            <a:ext cx="1123787" cy="1498382"/>
          </a:xfrm>
          <a:prstGeom prst="rect">
            <a:avLst/>
          </a:prstGeom>
        </p:spPr>
      </p:pic>
      <p:sp>
        <p:nvSpPr>
          <p:cNvPr id="9" name="Овальная выноска 8"/>
          <p:cNvSpPr/>
          <p:nvPr/>
        </p:nvSpPr>
        <p:spPr>
          <a:xfrm>
            <a:off x="1711496" y="2297507"/>
            <a:ext cx="1972694" cy="127432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031563" y="2430000"/>
            <a:ext cx="1765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Спасибо, что помог найти все игрушки!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25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5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24</Words>
  <Application>Microsoft Office PowerPoint</Application>
  <PresentationFormat>Широкоэкранный</PresentationFormat>
  <Paragraphs>6</Paragraphs>
  <Slides>5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49</cp:revision>
  <dcterms:created xsi:type="dcterms:W3CDTF">2021-05-12T18:04:13Z</dcterms:created>
  <dcterms:modified xsi:type="dcterms:W3CDTF">2021-06-17T16:51:17Z</dcterms:modified>
</cp:coreProperties>
</file>