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-1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2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5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170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6286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24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0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594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9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70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27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28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752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1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99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45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3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4CC0-A8BD-41A2-8B83-5DBAAE0B5833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C01F-8FDA-4A43-A83D-69E471D6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153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1122362"/>
            <a:ext cx="9001462" cy="3147885"/>
          </a:xfrm>
        </p:spPr>
        <p:txBody>
          <a:bodyPr>
            <a:normAutofit/>
          </a:bodyPr>
          <a:lstStyle/>
          <a:p>
            <a:r>
              <a:rPr lang="ru-RU" sz="72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Никола Зимний –</a:t>
            </a:r>
            <a:br>
              <a:rPr lang="ru-RU" sz="72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sz="7200" cap="none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19 декабря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5269" y="5212080"/>
            <a:ext cx="150454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729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39" y="0"/>
            <a:ext cx="524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1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34328" cy="482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29" y="1271016"/>
            <a:ext cx="7896271" cy="5586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173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128016"/>
            <a:ext cx="7620000" cy="510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009" y="1643793"/>
            <a:ext cx="6129528" cy="5022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25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26923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47" y="612648"/>
            <a:ext cx="7968765" cy="5175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1913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" y="595750"/>
            <a:ext cx="7852264" cy="4140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909" y="0"/>
            <a:ext cx="5611091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062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802386"/>
            <a:ext cx="6720840" cy="50406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947" y="356615"/>
            <a:ext cx="6498029" cy="5733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3956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76</TotalTime>
  <Words>3</Words>
  <Application>Microsoft Office PowerPoint</Application>
  <PresentationFormat>Широкоэкранный</PresentationFormat>
  <Paragraphs>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Rockwell</vt:lpstr>
      <vt:lpstr>Damask</vt:lpstr>
      <vt:lpstr>Никола Зимний –  19 декабря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 Зимний –  19 декабря</dc:title>
  <dc:creator>User</dc:creator>
  <cp:lastModifiedBy>User</cp:lastModifiedBy>
  <cp:revision>7</cp:revision>
  <dcterms:created xsi:type="dcterms:W3CDTF">2020-12-21T17:48:41Z</dcterms:created>
  <dcterms:modified xsi:type="dcterms:W3CDTF">2020-12-27T18:30:49Z</dcterms:modified>
</cp:coreProperties>
</file>