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00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6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5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3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57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20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2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47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3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6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8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B077C-32C6-4734-8972-BEDEB92B9610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BD78-6E01-4672-A275-ACB4B1D74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5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02629" y="185847"/>
            <a:ext cx="3648891" cy="2246769"/>
          </a:xfrm>
          <a:prstGeom prst="rect">
            <a:avLst/>
          </a:prstGeom>
          <a:gradFill>
            <a:gsLst>
              <a:gs pos="0">
                <a:srgbClr val="FFD993"/>
              </a:gs>
              <a:gs pos="0">
                <a:srgbClr val="FFDB97">
                  <a:alpha val="1000"/>
                </a:srgbClr>
              </a:gs>
              <a:gs pos="0">
                <a:schemeClr val="accent4">
                  <a:lumMod val="110000"/>
                  <a:satMod val="105000"/>
                  <a:tint val="67000"/>
                  <a:alpha val="0"/>
                </a:schemeClr>
              </a:gs>
              <a:gs pos="0">
                <a:srgbClr val="FFD583"/>
              </a:gs>
              <a:gs pos="100000">
                <a:schemeClr val="accent4">
                  <a:lumMod val="105000"/>
                  <a:satMod val="103000"/>
                  <a:tint val="73000"/>
                  <a:alpha val="2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Знаешь ли этих животных? Назови каждого из них и подбери общее слово.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9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68" y="60960"/>
            <a:ext cx="12196468" cy="67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1" y="-15534"/>
            <a:ext cx="12061370" cy="68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7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30" y="0"/>
            <a:ext cx="12114070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42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2022-01-03T18:29:23Z</dcterms:created>
  <dcterms:modified xsi:type="dcterms:W3CDTF">2022-01-04T17:39:22Z</dcterms:modified>
</cp:coreProperties>
</file>