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4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56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3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0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6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1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3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1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5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2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377A72-C4DE-4D3D-9F70-2FCFFC9703D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audio" Target="../media/media2.mp3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microsoft.com/office/2007/relationships/media" Target="../media/media2.mp3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jpe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eg"/><Relationship Id="rId4" Type="http://schemas.openxmlformats.org/officeDocument/2006/relationships/audio" Target="../media/media2.mp3"/><Relationship Id="rId9" Type="http://schemas.openxmlformats.org/officeDocument/2006/relationships/image" Target="../media/image24.jp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то найдет звук?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2529016" y="158243"/>
            <a:ext cx="669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Артикуляционный уклад для звука С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51" y="1494750"/>
            <a:ext cx="1536325" cy="11729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4279" y="3810716"/>
            <a:ext cx="1536325" cy="10927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9550" y="1313045"/>
            <a:ext cx="1536325" cy="15363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8581" y="1528800"/>
            <a:ext cx="1536325" cy="10924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EC3F744-F3AC-4813-B6A4-F607739B6DA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2051" y="3714924"/>
            <a:ext cx="1536325" cy="13656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41082" y="3815455"/>
            <a:ext cx="1536325" cy="1152243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915093" y="1676126"/>
            <a:ext cx="1536325" cy="8876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5955" y="1565825"/>
            <a:ext cx="1536325" cy="10564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2348" y="3663670"/>
            <a:ext cx="1536325" cy="15363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11109" y="3481691"/>
            <a:ext cx="1536325" cy="17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картинку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 С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1049370"/>
            <a:ext cx="2497042" cy="166550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6504" y="878881"/>
            <a:ext cx="2050072" cy="20233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9" y="1061653"/>
            <a:ext cx="1958945" cy="19589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7267" y="3485682"/>
            <a:ext cx="2099855" cy="19266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3380070"/>
            <a:ext cx="1896171" cy="19804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67705" y="3380070"/>
            <a:ext cx="2348836" cy="1879069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78" y="1061653"/>
            <a:ext cx="2766903" cy="16532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8" y="3566984"/>
            <a:ext cx="1796017" cy="19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985319" y="93978"/>
            <a:ext cx="727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Артикуляционный уклад для звука Ш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7" y="1285103"/>
            <a:ext cx="1258788" cy="14297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74" y="878881"/>
            <a:ext cx="2023331" cy="20233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9" y="1344476"/>
            <a:ext cx="1958945" cy="13932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67" y="3515722"/>
            <a:ext cx="2099855" cy="1866537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17" y="1061653"/>
            <a:ext cx="1653224" cy="16532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8" y="3921463"/>
            <a:ext cx="1796017" cy="12350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7" y="3698853"/>
            <a:ext cx="1653224" cy="12621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55" y="3020598"/>
            <a:ext cx="1985318" cy="19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картинку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 Ш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4" y="1049370"/>
            <a:ext cx="1343509" cy="166550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3478695"/>
            <a:ext cx="2284507" cy="165347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9" y="1198206"/>
            <a:ext cx="1958945" cy="16858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67" y="3406983"/>
            <a:ext cx="1283252" cy="19266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37" y="1250312"/>
            <a:ext cx="1896171" cy="12636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05" y="3482832"/>
            <a:ext cx="2348836" cy="1673545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0" y="1061653"/>
            <a:ext cx="2204298" cy="16532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52" y="3646097"/>
            <a:ext cx="1796017" cy="1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133</TotalTime>
  <Words>28</Words>
  <Application>Microsoft Office PowerPoint</Application>
  <PresentationFormat>Широкоэкранный</PresentationFormat>
  <Paragraphs>9</Paragraphs>
  <Slides>5</Slides>
  <Notes>0</Notes>
  <HiddenSlides>0</HiddenSlides>
  <MMClips>41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Tw Cen MT</vt:lpstr>
      <vt:lpstr>Капля</vt:lpstr>
      <vt:lpstr>Кто найдет звук?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13</cp:revision>
  <dcterms:created xsi:type="dcterms:W3CDTF">2020-08-01T13:03:30Z</dcterms:created>
  <dcterms:modified xsi:type="dcterms:W3CDTF">2021-05-14T18:22:50Z</dcterms:modified>
</cp:coreProperties>
</file>