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9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5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2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1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0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F06-4007-4057-B63A-B9FB4D33EA75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1546-4EF0-46D4-AC0F-989449B29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29" y="1592626"/>
            <a:ext cx="9144000" cy="23876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Наши занятия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7" y="867531"/>
            <a:ext cx="773571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0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5026"/>
            <a:ext cx="870267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2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8" y="1027906"/>
            <a:ext cx="8702676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03" y="827314"/>
            <a:ext cx="7132865" cy="5349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4873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213068"/>
            <a:ext cx="3099513" cy="61990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76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" y="1976211"/>
            <a:ext cx="2175669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9" y="148046"/>
            <a:ext cx="2516777" cy="50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42" y="444137"/>
            <a:ext cx="2453640" cy="490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80" y="1690688"/>
            <a:ext cx="2475117" cy="4950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06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15" y="365125"/>
            <a:ext cx="7341871" cy="5506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8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Тема Office</vt:lpstr>
      <vt:lpstr>Наши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2022-01-07T17:04:53Z</dcterms:created>
  <dcterms:modified xsi:type="dcterms:W3CDTF">2022-01-07T18:23:48Z</dcterms:modified>
</cp:coreProperties>
</file>