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FE73-C0FF-410F-A8A6-33706B1342F2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F150-0D9F-4BDF-A3AB-C830A53BB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4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FE73-C0FF-410F-A8A6-33706B1342F2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F150-0D9F-4BDF-A3AB-C830A53BB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4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FE73-C0FF-410F-A8A6-33706B1342F2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F150-0D9F-4BDF-A3AB-C830A53BB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6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FE73-C0FF-410F-A8A6-33706B1342F2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F150-0D9F-4BDF-A3AB-C830A53BB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2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FE73-C0FF-410F-A8A6-33706B1342F2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F150-0D9F-4BDF-A3AB-C830A53BB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3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FE73-C0FF-410F-A8A6-33706B1342F2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F150-0D9F-4BDF-A3AB-C830A53BB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0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FE73-C0FF-410F-A8A6-33706B1342F2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F150-0D9F-4BDF-A3AB-C830A53BB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7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FE73-C0FF-410F-A8A6-33706B1342F2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F150-0D9F-4BDF-A3AB-C830A53BB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3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FE73-C0FF-410F-A8A6-33706B1342F2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F150-0D9F-4BDF-A3AB-C830A53BB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8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FE73-C0FF-410F-A8A6-33706B1342F2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F150-0D9F-4BDF-A3AB-C830A53BB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1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FE73-C0FF-410F-A8A6-33706B1342F2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F150-0D9F-4BDF-A3AB-C830A53BB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0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AFE73-C0FF-410F-A8A6-33706B1342F2}" type="datetimeFigureOut">
              <a:rPr lang="ru-RU" smtClean="0"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F150-0D9F-4BDF-A3AB-C830A53BB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2" y="800146"/>
            <a:ext cx="9144000" cy="2387600"/>
          </a:xfrm>
        </p:spPr>
        <p:txBody>
          <a:bodyPr>
            <a:prstTxWarp prst="textCurveUp">
              <a:avLst/>
            </a:prstTxWarp>
            <a:normAutofit/>
          </a:bodyPr>
          <a:lstStyle/>
          <a:p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Свободная деятельность</a:t>
            </a:r>
            <a:endParaRPr lang="ru-RU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4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08" y="879566"/>
            <a:ext cx="7242912" cy="48286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3053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833551"/>
            <a:ext cx="7124549" cy="5343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901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45" y="448197"/>
            <a:ext cx="3196045" cy="5763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0549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4766"/>
            <a:ext cx="9863274" cy="493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932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1" y="186941"/>
            <a:ext cx="3352063" cy="5990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254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44" y="783771"/>
            <a:ext cx="6981916" cy="52364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5184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63" y="746465"/>
            <a:ext cx="6811041" cy="5108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892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23" y="-305435"/>
            <a:ext cx="7749117" cy="5811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3805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Gabriola</vt:lpstr>
      <vt:lpstr>Тема Office</vt:lpstr>
      <vt:lpstr>Свободная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Свободная деятельность</dc:title>
  <dc:creator>User</dc:creator>
  <cp:lastModifiedBy>User</cp:lastModifiedBy>
  <cp:revision>4</cp:revision>
  <dcterms:created xsi:type="dcterms:W3CDTF">2022-01-08T17:27:40Z</dcterms:created>
  <dcterms:modified xsi:type="dcterms:W3CDTF">2022-01-08T17:49:37Z</dcterms:modified>
</cp:coreProperties>
</file>