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99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41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3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17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42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821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01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1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1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887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83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27FE6-DC25-425C-A077-131A78D3D659}" type="datetimeFigureOut">
              <a:rPr lang="ru-RU" smtClean="0"/>
              <a:t>08.01.2022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BCC03-6B60-4B42-8DAD-96605634CC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15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06134"/>
            <a:ext cx="9144000" cy="2387600"/>
          </a:xfrm>
        </p:spPr>
        <p:txBody>
          <a:bodyPr>
            <a:prstTxWarp prst="textWave1">
              <a:avLst/>
            </a:prstTxWarp>
            <a:normAutofit/>
          </a:bodyPr>
          <a:lstStyle/>
          <a:p>
            <a:r>
              <a:rPr lang="ru-RU" sz="8800" b="1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Gabriola" panose="04040605051002020D02" pitchFamily="82" charset="0"/>
              </a:rPr>
              <a:t>Наши проекты</a:t>
            </a:r>
            <a:endParaRPr lang="ru-RU" sz="8800" b="1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Gabriola" panose="04040605051002020D02" pitchFamily="82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519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1402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335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49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Широкоэкранный</PresentationFormat>
  <Paragraphs>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Gabriola</vt:lpstr>
      <vt:lpstr>Тема Office</vt:lpstr>
      <vt:lpstr>Наши проекты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проекты</dc:title>
  <dc:creator>User</dc:creator>
  <cp:lastModifiedBy>User</cp:lastModifiedBy>
  <cp:revision>1</cp:revision>
  <dcterms:created xsi:type="dcterms:W3CDTF">2022-01-08T18:26:04Z</dcterms:created>
  <dcterms:modified xsi:type="dcterms:W3CDTF">2022-01-08T18:29:55Z</dcterms:modified>
</cp:coreProperties>
</file>