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1" r:id="rId2"/>
    <p:sldId id="263" r:id="rId3"/>
    <p:sldId id="256" r:id="rId4"/>
    <p:sldId id="257" r:id="rId5"/>
    <p:sldId id="264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3616D-C58E-481F-96F0-CFD655D747EA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3DFD5-800A-4B91-8FFC-EC0D2461B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10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3DFD5-800A-4B91-8FFC-EC0D2461BA0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66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6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23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34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63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87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449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88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8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2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34973-B88C-4554-B339-C3257BDCC5A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571A7-38F8-4A7D-9A51-18680723A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6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08704"/>
          </a:xfrm>
        </p:spPr>
        <p:txBody>
          <a:bodyPr>
            <a:prstTxWarp prst="textFadeLeft">
              <a:avLst/>
            </a:prstTxWarp>
            <a:noAutofit/>
          </a:bodyPr>
          <a:lstStyle/>
          <a:p>
            <a:pPr algn="ctr"/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abriola" panose="04040605051002020D02" pitchFamily="82" charset="0"/>
              </a:rPr>
              <a:t>Успешный проект – </a:t>
            </a:r>
            <a:r>
              <a:rPr lang="ru-RU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abriola" panose="04040605051002020D02" pitchFamily="82" charset="0"/>
              </a:rPr>
              <a:t>здоровьесберегающие</a:t>
            </a:r>
            <a:r>
              <a:rPr lang="ru-RU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Gabriola" panose="04040605051002020D02" pitchFamily="82" charset="0"/>
              </a:rPr>
              <a:t> технологии</a:t>
            </a:r>
            <a:endParaRPr lang="ru-RU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32226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Учитель-логопед:</a:t>
            </a:r>
          </a:p>
          <a:p>
            <a:pPr algn="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Деженина 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  <a:p>
            <a:pPr algn="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Анна Анатольевна</a:t>
            </a:r>
            <a:endParaRPr lang="ru-RU" sz="20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  <a:p>
            <a:pPr algn="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Первая </a:t>
            </a:r>
            <a:r>
              <a:rPr lang="ru-RU" sz="2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к.к</a:t>
            </a:r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.</a:t>
            </a:r>
          </a:p>
          <a:p>
            <a:pPr algn="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МБДОУ №20 «Кораблик</a:t>
            </a:r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»</a:t>
            </a:r>
          </a:p>
          <a:p>
            <a:pPr algn="ctr"/>
            <a:endParaRPr lang="ru-RU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Г. Верхняя Салда</a:t>
            </a:r>
            <a:endParaRPr lang="ru-RU" sz="2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2022г</a:t>
            </a:r>
            <a:endParaRPr lang="ru-RU" sz="2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33323"/>
            <a:ext cx="3864429" cy="51738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185" y="1541417"/>
            <a:ext cx="6280616" cy="4187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sovetskie_pesni_frank_pursel_mancester_liverpul_prognoz_pogody_(muzebra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1966" y="581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37" y="0"/>
            <a:ext cx="1222353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1097280" y="1279026"/>
            <a:ext cx="2751909" cy="144562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Дыхательная гимнастика</a:t>
            </a:r>
            <a:endParaRPr lang="ru-RU" dirty="0"/>
          </a:p>
        </p:txBody>
      </p:sp>
      <p:sp>
        <p:nvSpPr>
          <p:cNvPr id="6" name="Овальная выноска 5"/>
          <p:cNvSpPr/>
          <p:nvPr/>
        </p:nvSpPr>
        <p:spPr>
          <a:xfrm>
            <a:off x="9945186" y="774748"/>
            <a:ext cx="2072640" cy="137595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Су-</a:t>
            </a:r>
            <a:r>
              <a:rPr lang="ru-RU" dirty="0" err="1" smtClean="0"/>
              <a:t>джок</a:t>
            </a:r>
            <a:r>
              <a:rPr lang="ru-RU" dirty="0" smtClean="0"/>
              <a:t> терапия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061857" y="4587245"/>
            <a:ext cx="2791097" cy="146086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Упражнения направленные на профилактику нарушения зрения</a:t>
            </a:r>
            <a:endParaRPr lang="ru-RU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6396448" y="2147650"/>
            <a:ext cx="2856406" cy="14143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Логоритмические</a:t>
            </a:r>
            <a:r>
              <a:rPr lang="ru-RU" dirty="0" smtClean="0"/>
              <a:t> занятия</a:t>
            </a:r>
            <a:endParaRPr lang="ru-RU" dirty="0"/>
          </a:p>
        </p:txBody>
      </p:sp>
      <p:sp>
        <p:nvSpPr>
          <p:cNvPr id="9" name="Овальная выноска 8"/>
          <p:cNvSpPr/>
          <p:nvPr/>
        </p:nvSpPr>
        <p:spPr>
          <a:xfrm>
            <a:off x="9071065" y="3964578"/>
            <a:ext cx="2743200" cy="16546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Пальчиковая и артикуляционная гим</a:t>
            </a:r>
            <a:r>
              <a:rPr lang="ru-RU" b="1" dirty="0" smtClean="0"/>
              <a:t>нас</a:t>
            </a:r>
            <a:r>
              <a:rPr lang="ru-RU" dirty="0" smtClean="0"/>
              <a:t>тика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949440" y="132370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579429" y="397546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048206" y="397546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094720" y="219673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735495" y="231616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Овальная выноска 14"/>
          <p:cNvSpPr/>
          <p:nvPr/>
        </p:nvSpPr>
        <p:spPr>
          <a:xfrm>
            <a:off x="241664" y="3161211"/>
            <a:ext cx="1970315" cy="10513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самомассаж</a:t>
            </a:r>
            <a:endParaRPr lang="ru-RU" dirty="0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316051" y="3945294"/>
            <a:ext cx="2560320" cy="128390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Кинезиологические</a:t>
            </a:r>
            <a:r>
              <a:rPr lang="ru-RU" dirty="0" smtClean="0"/>
              <a:t> упражнения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177247" y="3100251"/>
            <a:ext cx="4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423265" y="287367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Выноска-облако 18"/>
          <p:cNvSpPr/>
          <p:nvPr/>
        </p:nvSpPr>
        <p:spPr>
          <a:xfrm>
            <a:off x="3426524" y="178429"/>
            <a:ext cx="5473635" cy="1877146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Comic Sans MS" panose="030F0702030302020204" pitchFamily="66" charset="0"/>
              </a:rPr>
              <a:t>Здоровьесберегающие</a:t>
            </a:r>
            <a:r>
              <a:rPr lang="ru-RU" sz="2400" b="1" dirty="0" smtClean="0">
                <a:latin typeface="Comic Sans MS" panose="030F0702030302020204" pitchFamily="66" charset="0"/>
              </a:rPr>
              <a:t> технологии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68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3341" y="0"/>
            <a:ext cx="12235341" cy="6858000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5307875" y="501650"/>
            <a:ext cx="3840480" cy="2378075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Обеспечение </a:t>
            </a:r>
            <a:r>
              <a:rPr lang="ru-RU" dirty="0"/>
              <a:t>высокого уровня реального здоровья воспитанника детского сада и воспитание </a:t>
            </a:r>
            <a:r>
              <a:rPr lang="ru-RU" dirty="0" err="1"/>
              <a:t>валеологической</a:t>
            </a:r>
            <a:r>
              <a:rPr lang="ru-RU" dirty="0"/>
              <a:t> </a:t>
            </a:r>
            <a:r>
              <a:rPr lang="ru-RU" dirty="0" smtClean="0"/>
              <a:t>культуры</a:t>
            </a:r>
            <a:endParaRPr lang="ru-RU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3513908" y="2942704"/>
            <a:ext cx="2582092" cy="1926158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оптимизировать процесс коррекции речи и обеспечение </a:t>
            </a:r>
            <a:r>
              <a:rPr lang="ru-RU" dirty="0" smtClean="0"/>
              <a:t>оздоровления</a:t>
            </a:r>
            <a:endParaRPr lang="ru-RU" dirty="0"/>
          </a:p>
        </p:txBody>
      </p:sp>
      <p:sp>
        <p:nvSpPr>
          <p:cNvPr id="6" name="Овальная выноска 5"/>
          <p:cNvSpPr/>
          <p:nvPr/>
        </p:nvSpPr>
        <p:spPr>
          <a:xfrm>
            <a:off x="1527509" y="5028190"/>
            <a:ext cx="2443600" cy="1637212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поддержания и обогащения здоровья детей. </a:t>
            </a:r>
          </a:p>
        </p:txBody>
      </p:sp>
      <p:sp>
        <p:nvSpPr>
          <p:cNvPr id="7" name="Овальная выноска 6"/>
          <p:cNvSpPr/>
          <p:nvPr/>
        </p:nvSpPr>
        <p:spPr>
          <a:xfrm rot="2073969">
            <a:off x="9485587" y="397527"/>
            <a:ext cx="1833659" cy="1389495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Цель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440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149" y="351474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0748" y="2154104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000"/>
            <a:ext cx="2298391" cy="2060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950" y="351474"/>
            <a:ext cx="2072820" cy="20484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356" y="464537"/>
            <a:ext cx="2548349" cy="17740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49" y="4214283"/>
            <a:ext cx="2682472" cy="22313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0346" y="4427661"/>
            <a:ext cx="2493480" cy="20179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60" y="2670114"/>
            <a:ext cx="2511770" cy="14997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9705" y="4574408"/>
            <a:ext cx="2560542" cy="17192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9160" y="668494"/>
            <a:ext cx="2651990" cy="17314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5021" y="2724707"/>
            <a:ext cx="352989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9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 rot="20503277">
            <a:off x="137443" y="4251819"/>
            <a:ext cx="3082834" cy="1915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положительная динамика в развитии всех сторон речи воспитанника</a:t>
            </a:r>
          </a:p>
        </p:txBody>
      </p:sp>
      <p:sp>
        <p:nvSpPr>
          <p:cNvPr id="5" name="Стрелка вправо 4"/>
          <p:cNvSpPr/>
          <p:nvPr/>
        </p:nvSpPr>
        <p:spPr>
          <a:xfrm rot="20868646">
            <a:off x="1454500" y="3253289"/>
            <a:ext cx="2856411" cy="1419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отсутствие напряжения и скованности у детей</a:t>
            </a:r>
          </a:p>
        </p:txBody>
      </p:sp>
      <p:sp>
        <p:nvSpPr>
          <p:cNvPr id="6" name="Стрелка вправо 5"/>
          <p:cNvSpPr/>
          <p:nvPr/>
        </p:nvSpPr>
        <p:spPr>
          <a:xfrm rot="20871458">
            <a:off x="2307571" y="2099305"/>
            <a:ext cx="3108960" cy="1306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улучшение соматического здоровья детей-логопатов</a:t>
            </a:r>
          </a:p>
        </p:txBody>
      </p:sp>
      <p:sp>
        <p:nvSpPr>
          <p:cNvPr id="7" name="Стрелка вправо 6"/>
          <p:cNvSpPr/>
          <p:nvPr/>
        </p:nvSpPr>
        <p:spPr>
          <a:xfrm rot="20783845">
            <a:off x="3210495" y="414087"/>
            <a:ext cx="3648892" cy="1807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использование родителями и педагогами </a:t>
            </a:r>
            <a:r>
              <a:rPr lang="ru-RU" sz="1400" dirty="0" err="1"/>
              <a:t>здоровьесберегающих</a:t>
            </a:r>
            <a:r>
              <a:rPr lang="ru-RU" sz="1400" dirty="0"/>
              <a:t> технологий в занятиях с детьми</a:t>
            </a: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4235433" y="5460275"/>
            <a:ext cx="6162601" cy="1290420"/>
          </a:xfrm>
          <a:prstGeom prst="flowChartPunchedTape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552066" y="5809669"/>
            <a:ext cx="5529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Планируемые результаты</a:t>
            </a:r>
            <a:endParaRPr lang="ru-RU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6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330"/>
            <a:ext cx="12192000" cy="6847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66" y="5401138"/>
            <a:ext cx="1304631" cy="133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364" y="5416083"/>
            <a:ext cx="1583306" cy="1319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76" y="4082862"/>
            <a:ext cx="1642593" cy="119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255877" y="2429691"/>
            <a:ext cx="1912558" cy="1653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Изучение литературы по данной теме</a:t>
            </a:r>
          </a:p>
        </p:txBody>
      </p:sp>
      <p:sp>
        <p:nvSpPr>
          <p:cNvPr id="8" name="Овал 7"/>
          <p:cNvSpPr/>
          <p:nvPr/>
        </p:nvSpPr>
        <p:spPr>
          <a:xfrm>
            <a:off x="2246858" y="1944482"/>
            <a:ext cx="2203106" cy="2158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Накопление методического материала</a:t>
            </a:r>
            <a:r>
              <a:rPr lang="ru-RU" dirty="0"/>
              <a:t>.</a:t>
            </a:r>
          </a:p>
        </p:txBody>
      </p:sp>
      <p:sp>
        <p:nvSpPr>
          <p:cNvPr id="9" name="Овал 8"/>
          <p:cNvSpPr/>
          <p:nvPr/>
        </p:nvSpPr>
        <p:spPr>
          <a:xfrm>
            <a:off x="3371011" y="4445511"/>
            <a:ext cx="2246810" cy="15602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Знакомство с новыми здоровьесберегающими технологиями</a:t>
            </a:r>
          </a:p>
        </p:txBody>
      </p:sp>
      <p:sp>
        <p:nvSpPr>
          <p:cNvPr id="10" name="Овал 9"/>
          <p:cNvSpPr/>
          <p:nvPr/>
        </p:nvSpPr>
        <p:spPr>
          <a:xfrm>
            <a:off x="5871162" y="5646519"/>
            <a:ext cx="2798618" cy="1092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оценка возможности их применения на логопедических занятиях.</a:t>
            </a:r>
          </a:p>
        </p:txBody>
      </p:sp>
      <p:sp>
        <p:nvSpPr>
          <p:cNvPr id="11" name="Овал 10"/>
          <p:cNvSpPr/>
          <p:nvPr/>
        </p:nvSpPr>
        <p:spPr>
          <a:xfrm>
            <a:off x="9092541" y="4103336"/>
            <a:ext cx="2202873" cy="1690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Создание методических разработок для реализации проекта.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6040582" y="3117273"/>
            <a:ext cx="2549236" cy="1704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Подведение итогов</a:t>
            </a:r>
          </a:p>
        </p:txBody>
      </p:sp>
      <p:sp>
        <p:nvSpPr>
          <p:cNvPr id="13" name="Овал 12"/>
          <p:cNvSpPr/>
          <p:nvPr/>
        </p:nvSpPr>
        <p:spPr>
          <a:xfrm>
            <a:off x="5288164" y="1067944"/>
            <a:ext cx="3048000" cy="1748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Создание методических организаций и пособий.</a:t>
            </a:r>
          </a:p>
        </p:txBody>
      </p:sp>
      <p:sp>
        <p:nvSpPr>
          <p:cNvPr id="14" name="Выноска-облако 13"/>
          <p:cNvSpPr/>
          <p:nvPr/>
        </p:nvSpPr>
        <p:spPr>
          <a:xfrm>
            <a:off x="255876" y="193964"/>
            <a:ext cx="4385397" cy="1639682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Участники и этапы деятельности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2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550"/>
            <a:ext cx="12192000" cy="6883550"/>
          </a:xfrm>
          <a:prstGeom prst="rect">
            <a:avLst/>
          </a:prstGeom>
        </p:spPr>
      </p:pic>
      <p:sp>
        <p:nvSpPr>
          <p:cNvPr id="3" name="Блок-схема: объединение 2"/>
          <p:cNvSpPr/>
          <p:nvPr/>
        </p:nvSpPr>
        <p:spPr>
          <a:xfrm>
            <a:off x="699655" y="1274400"/>
            <a:ext cx="2583872" cy="4405963"/>
          </a:xfrm>
          <a:prstGeom prst="flowChartMerg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Появилась положительная динамика в развитии всех сторон речи у большинства воспитанников</a:t>
            </a:r>
          </a:p>
        </p:txBody>
      </p:sp>
      <p:sp>
        <p:nvSpPr>
          <p:cNvPr id="5" name="Блок-схема: объединение 4"/>
          <p:cNvSpPr/>
          <p:nvPr/>
        </p:nvSpPr>
        <p:spPr>
          <a:xfrm>
            <a:off x="5915890" y="193964"/>
            <a:ext cx="3338945" cy="4433454"/>
          </a:xfrm>
          <a:prstGeom prst="flowChartMerg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Улучшилось соматическое здоровье детей-логопатов</a:t>
            </a:r>
          </a:p>
        </p:txBody>
      </p:sp>
      <p:sp>
        <p:nvSpPr>
          <p:cNvPr id="6" name="Блок-схема: объединение 5"/>
          <p:cNvSpPr/>
          <p:nvPr/>
        </p:nvSpPr>
        <p:spPr>
          <a:xfrm>
            <a:off x="8825346" y="1690688"/>
            <a:ext cx="2992582" cy="4460729"/>
          </a:xfrm>
          <a:prstGeom prst="flowChartMerg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Родители и педагоги используют </a:t>
            </a:r>
            <a:r>
              <a:rPr lang="ru-RU" dirty="0" err="1"/>
              <a:t>здоровьесберегающие</a:t>
            </a:r>
            <a:r>
              <a:rPr lang="ru-RU" dirty="0"/>
              <a:t> технологии с детьми</a:t>
            </a:r>
          </a:p>
        </p:txBody>
      </p:sp>
      <p:sp>
        <p:nvSpPr>
          <p:cNvPr id="7" name="Блок-схема: объединение 6"/>
          <p:cNvSpPr/>
          <p:nvPr/>
        </p:nvSpPr>
        <p:spPr>
          <a:xfrm>
            <a:off x="3091543" y="2081364"/>
            <a:ext cx="3101440" cy="3959218"/>
          </a:xfrm>
          <a:prstGeom prst="flowChartMerg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Напряжение и скованность у детей уменьшилась</a:t>
            </a: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3283527" y="5599038"/>
            <a:ext cx="6276110" cy="1080655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 </a:t>
            </a:r>
            <a:r>
              <a:rPr lang="ru-RU" sz="3200" b="1" dirty="0" smtClean="0">
                <a:latin typeface="Comic Sans MS" panose="030F0702030302020204" pitchFamily="66" charset="0"/>
              </a:rPr>
              <a:t>Результаты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175</Words>
  <Application>Microsoft Office PowerPoint</Application>
  <PresentationFormat>Широкоэкранный</PresentationFormat>
  <Paragraphs>42</Paragraphs>
  <Slides>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Gabriola</vt:lpstr>
      <vt:lpstr>Тема Office</vt:lpstr>
      <vt:lpstr>Успешный проект – здоровьесберегающие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27</cp:revision>
  <dcterms:created xsi:type="dcterms:W3CDTF">2021-12-27T16:54:06Z</dcterms:created>
  <dcterms:modified xsi:type="dcterms:W3CDTF">2022-01-10T19:46:28Z</dcterms:modified>
</cp:coreProperties>
</file>