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funart.pro/uploads/posts/2022-08/1659714052_40-funart-pro-p-fon-dlya-prezentatsii-prava-rebenka-krasiv-40.jpg"/>
          <p:cNvPicPr/>
          <p:nvPr/>
        </p:nvPicPr>
        <p:blipFill>
          <a:blip r:embed="rId2" cstate="print"/>
          <a:srcRect b="6262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15816" y="476672"/>
            <a:ext cx="47849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Я - воспитатель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95736" y="1628800"/>
            <a:ext cx="5832648" cy="2304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Циркунова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Юлия Александровна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«№ 20 «Кораблик»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истратор\AppData\Local\Microsoft\Windows\Temporary Internet Files\Content.Word\20220909_0946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2656"/>
            <a:ext cx="41044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Администратор\AppData\Local\Microsoft\Windows\Temporary Internet Files\Content.Word\20220808_0947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08855" y="2820135"/>
            <a:ext cx="4392488" cy="330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истратор\AppData\Local\Microsoft\Windows\Temporary Internet Files\Content.Word\20220905_1047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59730" y="-63386"/>
            <a:ext cx="338437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истратор\AppData\Local\Microsoft\Windows\Temporary Internet Files\Content.Word\20220808_1002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22225" y="2833505"/>
            <a:ext cx="4365749" cy="316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С рабочего стола\Camera\20210323_101014.jpg"/>
          <p:cNvPicPr/>
          <p:nvPr/>
        </p:nvPicPr>
        <p:blipFill>
          <a:blip r:embed="rId2" cstate="print"/>
          <a:srcRect t="24074"/>
          <a:stretch>
            <a:fillRect/>
          </a:stretch>
        </p:blipFill>
        <p:spPr bwMode="auto">
          <a:xfrm>
            <a:off x="1691681" y="332656"/>
            <a:ext cx="41044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истратор\AppData\Local\Microsoft\Windows\Temporary Internet Files\Content.Word\20221110_095359.jpg"/>
          <p:cNvPicPr/>
          <p:nvPr/>
        </p:nvPicPr>
        <p:blipFill>
          <a:blip r:embed="rId3" cstate="print"/>
          <a:srcRect l="18242" r="20007"/>
          <a:stretch>
            <a:fillRect/>
          </a:stretch>
        </p:blipFill>
        <p:spPr bwMode="auto">
          <a:xfrm>
            <a:off x="5796136" y="2276872"/>
            <a:ext cx="316835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unart.pro/uploads/posts/2022-08/1659714052_40-funart-pro-p-fon-dlya-prezentatsii-prava-rebenka-krasiv-40.jpg"/>
          <p:cNvPicPr/>
          <p:nvPr/>
        </p:nvPicPr>
        <p:blipFill>
          <a:blip r:embed="rId2" cstate="print"/>
          <a:srcRect b="6262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39752" y="1268760"/>
            <a:ext cx="42562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внимание!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C:\Users\Администратор\Desktop\IMG_20201225_114635_5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276872"/>
            <a:ext cx="331236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9" y="0"/>
            <a:ext cx="396044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Администратор\Desktop\20210423_0946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84067" y="2888941"/>
            <a:ext cx="4320481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Desktop\IMG-20211113-WA0056.jpg"/>
          <p:cNvPicPr/>
          <p:nvPr/>
        </p:nvPicPr>
        <p:blipFill>
          <a:blip r:embed="rId3" cstate="print"/>
          <a:srcRect r="10709"/>
          <a:stretch>
            <a:fillRect/>
          </a:stretch>
        </p:blipFill>
        <p:spPr bwMode="auto">
          <a:xfrm>
            <a:off x="1763688" y="332656"/>
            <a:ext cx="39604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дминистратор\Desktop\IMG-20211224-WA0017.jpg"/>
          <p:cNvPicPr/>
          <p:nvPr/>
        </p:nvPicPr>
        <p:blipFill>
          <a:blip r:embed="rId2" cstate="print"/>
          <a:srcRect l="15630" r="25970"/>
          <a:stretch>
            <a:fillRect/>
          </a:stretch>
        </p:blipFill>
        <p:spPr bwMode="auto">
          <a:xfrm>
            <a:off x="5724128" y="2276872"/>
            <a:ext cx="309634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истратор\Desktop\IMG-20210528-WA0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32656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Администратор\Desktop\IMG-20220830-WA0021.jpg"/>
          <p:cNvPicPr>
            <a:picLocks noChangeAspect="1" noChangeArrowheads="1"/>
          </p:cNvPicPr>
          <p:nvPr/>
        </p:nvPicPr>
        <p:blipFill>
          <a:blip r:embed="rId2" cstate="print"/>
          <a:srcRect b="5602"/>
          <a:stretch>
            <a:fillRect/>
          </a:stretch>
        </p:blipFill>
        <p:spPr bwMode="auto">
          <a:xfrm>
            <a:off x="5724128" y="2132856"/>
            <a:ext cx="3146587" cy="4176464"/>
          </a:xfrm>
          <a:prstGeom prst="rect">
            <a:avLst/>
          </a:prstGeom>
          <a:noFill/>
        </p:spPr>
      </p:pic>
      <p:pic>
        <p:nvPicPr>
          <p:cNvPr id="4" name="Picture 4" descr="C:\Users\Администратор\Desktop\IMG-20220708-WA0052.jpg"/>
          <p:cNvPicPr>
            <a:picLocks noChangeAspect="1" noChangeArrowheads="1"/>
          </p:cNvPicPr>
          <p:nvPr/>
        </p:nvPicPr>
        <p:blipFill>
          <a:blip r:embed="rId3" cstate="print"/>
          <a:srcRect l="2575" r="11094"/>
          <a:stretch>
            <a:fillRect/>
          </a:stretch>
        </p:blipFill>
        <p:spPr bwMode="auto">
          <a:xfrm>
            <a:off x="1619672" y="404664"/>
            <a:ext cx="4194787" cy="3168352"/>
          </a:xfrm>
          <a:prstGeom prst="rect">
            <a:avLst/>
          </a:prstGeom>
          <a:noFill/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7874" y="33528344"/>
            <a:ext cx="2706126" cy="360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истратор\Desktop\IMG-20220505-WA0122.jpg"/>
          <p:cNvPicPr/>
          <p:nvPr/>
        </p:nvPicPr>
        <p:blipFill>
          <a:blip r:embed="rId2" cstate="print"/>
          <a:srcRect r="12863"/>
          <a:stretch>
            <a:fillRect/>
          </a:stretch>
        </p:blipFill>
        <p:spPr bwMode="auto">
          <a:xfrm>
            <a:off x="1763688" y="260648"/>
            <a:ext cx="403244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истратор\Desktop\IMG-20221011-WA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276872"/>
            <a:ext cx="316835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истратор\Desktop\20220923_1037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2656"/>
            <a:ext cx="40324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С рабочего стола\Camera\20220222_100430.jpg"/>
          <p:cNvPicPr/>
          <p:nvPr/>
        </p:nvPicPr>
        <p:blipFill>
          <a:blip r:embed="rId3" cstate="print"/>
          <a:srcRect l="20210"/>
          <a:stretch>
            <a:fillRect/>
          </a:stretch>
        </p:blipFill>
        <p:spPr bwMode="auto">
          <a:xfrm rot="5400000">
            <a:off x="5056001" y="2800983"/>
            <a:ext cx="4392488" cy="32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С рабочего стола\Camera\20220401_1121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4176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С рабочего стола\Camera\20210528_093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76056" y="2852936"/>
            <a:ext cx="44644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С рабочего стола\Camera\20211029_1037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2656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истратор\AppData\Local\Microsoft\Windows\Temporary Internet Files\Content.Word\20220527_112116.jpg"/>
          <p:cNvPicPr/>
          <p:nvPr/>
        </p:nvPicPr>
        <p:blipFill>
          <a:blip r:embed="rId3" cstate="print"/>
          <a:srcRect r="7819" b="13052"/>
          <a:stretch>
            <a:fillRect/>
          </a:stretch>
        </p:blipFill>
        <p:spPr bwMode="auto">
          <a:xfrm rot="5400000">
            <a:off x="5252264" y="2604720"/>
            <a:ext cx="4028325" cy="337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g-fotki.yandex.ru/get/6105/102699435.61d/0_85ed1_39b7107e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17</Words>
  <Application>Microsoft Office PowerPoint</Application>
  <PresentationFormat>Экран (4:3)</PresentationFormat>
  <Paragraphs>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15</cp:revision>
  <dcterms:created xsi:type="dcterms:W3CDTF">2022-11-13T20:10:37Z</dcterms:created>
  <dcterms:modified xsi:type="dcterms:W3CDTF">2022-11-13T21:56:22Z</dcterms:modified>
</cp:coreProperties>
</file>