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1" r:id="rId13"/>
    <p:sldId id="262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589240"/>
            <a:ext cx="3960440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Воспитатель: </a:t>
            </a:r>
            <a:r>
              <a:rPr lang="ru-RU" sz="2000" dirty="0" err="1" smtClean="0"/>
              <a:t>Циркунова</a:t>
            </a:r>
            <a:r>
              <a:rPr lang="ru-RU" sz="2000" dirty="0" smtClean="0"/>
              <a:t> Ю.А 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841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ПЕСОЧНАЯ ТЕРОПИЯ КАК ФОРМА ЗДОРОВЬЕСБЕРЕЖЕНИЯ ДОШКОЛЬНИКОВ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Соловьев\Desktop\песок\a829833b8cc73a0ca43bd2ca21712dbc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73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оловьев\Desktop\песок\P1yVZuBroS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457" y="294907"/>
            <a:ext cx="45521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оловьев\Desktop\песок\игры-в-песке-в-детском-саду-e14526337137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400771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95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оловьев\Desktop\песок\IMG_106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40" y="18864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Соловьев\Desktop\песок\iDKHTNIR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366" y="3564058"/>
            <a:ext cx="400656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20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ГРУППЫ МЕТОДОВ И ПРИЕМОВ ИГРОТЕРАПИИ: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276872"/>
            <a:ext cx="6400800" cy="381642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Игровая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Словесные метод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Исследовательская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Практическая деятельность       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Наглядные методы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0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Исследовательская практическая деятельность: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8229600" cy="42379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Работа с раздаточным материалом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Экспериментирование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Поиск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Наблюдение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4" name="Picture 2" descr="C:\Users\Соловьев\Desktop\песок\9444503562_f9a6729196_c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23361"/>
            <a:ext cx="586254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05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оловьев\Desktop\песок\_0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3495864"/>
            <a:ext cx="3707904" cy="32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Соловьев\Desktop\песок\0051-050-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601" y="3495864"/>
            <a:ext cx="502334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оловьев\Desktop\песок\sand-animation_52-e13802289453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031" y="188640"/>
            <a:ext cx="5905500" cy="313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6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оловьев\Desktop\песок\122755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585"/>
            <a:ext cx="3839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Соловьев\Desktop\песок\detsad-308722-14401702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970" y="3123180"/>
            <a:ext cx="63912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Соловьев\Desktop\песок\1095245_6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806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34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оловьев\Desktop\песок\1785928_html_3b3fadbf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802"/>
            <a:ext cx="4176464" cy="388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Соловьев\Desktop\песок\image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8441"/>
            <a:ext cx="4241358" cy="431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98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512511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ИГРОВАЯ ДЕЯТЕЛЬНОСТЬ: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772816"/>
            <a:ext cx="6400800" cy="24334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Обыгрывание ситуаций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Инсценировка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Театрализация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Соловьев\Desktop\песок\aistenok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816425" cy="29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Соловьев\Desktop\песок\pesochnaya-terapiy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4118" y="2492896"/>
            <a:ext cx="3840768" cy="41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44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Соловьев\Desktop\песок\s50003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8884"/>
            <a:ext cx="36004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Соловьев\Desktop\песок\pesochnaya-terapiya-s-detmi-v-usloviyach-inklusivnogo-obrazovaniy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8960"/>
            <a:ext cx="404854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Соловьев\Desktop\песок\60153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14" y="3428960"/>
            <a:ext cx="3629937" cy="309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оловьев\Desktop\песок\Sand_therapy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8884"/>
            <a:ext cx="402863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00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оловьев\Desktop\песок\ic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4320000" cy="290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Соловьев\Desktop\песок\Песочная-психотерапия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8555"/>
            <a:ext cx="432270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Соловьев\Desktop\песок\orig_f6ad0999cdd0f2a37cd572776fc979e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373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оловьев\Desktop\песок\oBzciEd48G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48767"/>
            <a:ext cx="433653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оловьев\Desktop\песок\hqdefaul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30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оловьев\Desktop\песок\c8977856dc114aea578fb9e4d1649fed.jp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73" y="188640"/>
            <a:ext cx="4429125" cy="560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Соловьев\Desktop\песок\XRlNB5QbgU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76464" cy="560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34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оловьев\Desktop\песок\82fe78b64f66173a3115ab84eb7608e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60851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Соловьев\Desktop\песок\7911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06099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Соловьев\Desktop\песок\detsad-308722-144017010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004" y="3501008"/>
            <a:ext cx="576668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61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оловьев\Desktop\песок\s50003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237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Соловьев\Desktop\песок\detsad-308722-14401701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281" y="3861048"/>
            <a:ext cx="5040000" cy="283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Соловьев\Desktop\песок\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659" y="332237"/>
            <a:ext cx="434634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89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СЛОВЕСНЫЕ МЕТОДЫ: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87624" y="1172379"/>
            <a:ext cx="6400800" cy="34747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Мини-беседы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Доверительные беседы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Диалоги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Рассказы педагога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Соловьев\Desktop\песок\1565658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41309"/>
            <a:ext cx="3960000" cy="33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1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ловьев\Desktop\песок\21611503_w640_h2048_terapiya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оловьев\Desktop\песок\pesochnaya_terapiy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32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Соловьев\Desktop\песок\Рисование%20песком%20с%20психологом,%20песочная%20артткрапия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22" y="3450734"/>
            <a:ext cx="380738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Соловьев\Desktop\песок\игровая-терапия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0734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05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12511" cy="3579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НАГЛЯДНЫЕ МЕТОДЫ: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6400800" cy="34747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Рассматривание картин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Рассматривание иллюстраций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Моделирование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Показ игрушек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Соловьев\Desktop\песок\IMG_5a370d75fce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18911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49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ловьев\Desktop\песок\pesok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2048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оловьев\Desktop\песок\tmp2_bok32Wp14311042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69" y="3356992"/>
            <a:ext cx="488631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оловьев\Desktop\песок\песок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5480" y="116632"/>
            <a:ext cx="383154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Соловьев\Desktop\песок\Песочная%20терапия%20для%20детей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9824" y="3356992"/>
            <a:ext cx="276285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18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Песочная – терапия путь к психологическому здоровью ребенка!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7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овьев\Desktop\песок\img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38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ловьев\Desktop\песок\img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93" y="35818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06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ловьев\Desktop\песок\pesochnaya_terapiya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0" y="18000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32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ловьев\Desktop\песок\6269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384" y="0"/>
            <a:ext cx="9154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4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ловьев\Desktop\песок\img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24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оловьев\Desktop\песок\ps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126316" cy="472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оловьев\Desktop\песок\detsad-4017-14469715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40084" y="2307542"/>
            <a:ext cx="4737137" cy="40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7"/>
            <a:ext cx="8424936" cy="5040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ОБОРУДОВАНИЕ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7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оловьев\Desktop\песок\05e8b7477bac03f3af9b386e9e63284c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01" y="512795"/>
            <a:ext cx="30375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оловьев\Desktop\песок\image001_9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2795"/>
            <a:ext cx="5040560" cy="53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62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</TotalTime>
  <Words>94</Words>
  <Application>Microsoft Office PowerPoint</Application>
  <PresentationFormat>Экран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ПЕСОЧНАЯ ТЕРОПИЯ КАК ФОРМА ЗДОРОВЬЕСБЕРЕЖЕНИЯ ДОШКОЛЬНИКОВ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ГРУППЫ МЕТОДОВ И ПРИЕМОВ ИГРОТЕРАПИИ:</vt:lpstr>
      <vt:lpstr>Исследовательская практическая деятельность: </vt:lpstr>
      <vt:lpstr>Слайд 14</vt:lpstr>
      <vt:lpstr>Слайд 15</vt:lpstr>
      <vt:lpstr>Слайд 16</vt:lpstr>
      <vt:lpstr>ИГРОВАЯ ДЕЯТЕЛЬНОСТЬ:</vt:lpstr>
      <vt:lpstr>Слайд 18</vt:lpstr>
      <vt:lpstr>Слайд 19</vt:lpstr>
      <vt:lpstr>Слайд 20</vt:lpstr>
      <vt:lpstr>Слайд 21</vt:lpstr>
      <vt:lpstr>Слайд 22</vt:lpstr>
      <vt:lpstr>СЛОВЕСНЫЕ МЕТОДЫ: </vt:lpstr>
      <vt:lpstr>Слайд 24</vt:lpstr>
      <vt:lpstr>НАГЛЯДНЫЕ МЕТОДЫ:</vt:lpstr>
      <vt:lpstr>Слайд 26</vt:lpstr>
      <vt:lpstr>Песочная – терапия путь к психологическому здоровью ребенка!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ТЕРОПИЯ КАК ФОРМА ЗДОРОВЬЕСБЕРЕЖЕНИЯ ДОШКОЛЬНИКОВ</dc:title>
  <dc:creator>Юрий Соловьев</dc:creator>
  <cp:lastModifiedBy>Admin</cp:lastModifiedBy>
  <cp:revision>20</cp:revision>
  <dcterms:created xsi:type="dcterms:W3CDTF">2016-11-27T08:29:03Z</dcterms:created>
  <dcterms:modified xsi:type="dcterms:W3CDTF">2022-11-27T18:52:05Z</dcterms:modified>
</cp:coreProperties>
</file>