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8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5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BD3B5-AD02-4E4D-BB65-1D9E0D31B2A6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A57D0-DC71-4405-9151-42D6B443A24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48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A57D0-DC71-4405-9151-42D6B443A24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962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РАСТИМ ЛЮБОЗНАТЕЛЬНЫХ ДЕТЕЙ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Воспитател</a:t>
            </a:r>
            <a:r>
              <a:rPr lang="ru-RU" dirty="0">
                <a:solidFill>
                  <a:schemeClr val="tx1"/>
                </a:solidFill>
              </a:rPr>
              <a:t>ь</a:t>
            </a:r>
            <a:r>
              <a:rPr lang="ru-RU" dirty="0" smtClean="0">
                <a:solidFill>
                  <a:schemeClr val="tx1"/>
                </a:solidFill>
              </a:rPr>
              <a:t>: 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dirty="0" err="1" smtClean="0">
                <a:solidFill>
                  <a:schemeClr val="tx1"/>
                </a:solidFill>
              </a:rPr>
              <a:t>Циркунова</a:t>
            </a:r>
            <a:r>
              <a:rPr lang="ru-RU" dirty="0" smtClean="0">
                <a:solidFill>
                  <a:schemeClr val="tx1"/>
                </a:solidFill>
              </a:rPr>
              <a:t> Ю. </a:t>
            </a:r>
            <a:r>
              <a:rPr lang="ru-RU" smtClean="0">
                <a:solidFill>
                  <a:schemeClr val="tx1"/>
                </a:solidFill>
              </a:rPr>
              <a:t>А</a:t>
            </a:r>
            <a:r>
              <a:rPr lang="ru-RU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Соловьев\Documents\ната работа\ВСЁ средняя группа\лето проект помидоры\лето дети -игры2016\2016-07-08 08.43.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28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50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Рисовать с ребёнком проблемные ситуации.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Например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ru-RU" dirty="0" smtClean="0">
                <a:solidFill>
                  <a:srgbClr val="002060"/>
                </a:solidFill>
              </a:rPr>
              <a:t> Девочка вышла погулять, светило солнышко, вдруг пошёл дождь(сопровождение рисунка).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Вопросы: - Интересно, капли дождя были большими? – Как помочь девочке добраться сухой до дома. (Варианты: зонт, плащ с капюшоном)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Соловьев\Desktop\фото любознательность\IMG_20161215_163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34231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оловьев\Documents\ната работа\ВСЁ средняя группа\Улыбка Оксане\IMG_20161013_091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425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0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-171400"/>
            <a:ext cx="8229600" cy="6652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Ребёнок 4-5 лет играет не только с кубиками, но и с мыслями.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Мысль, слово и дело так сливаются в сознании ребёнка, что собственная неумелость огорчает его до слёз.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Возраст 4-5 лет возраст почемучек.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Вопросы</a:t>
            </a:r>
            <a:r>
              <a:rPr lang="ru-RU" dirty="0" smtClean="0">
                <a:solidFill>
                  <a:srgbClr val="002060"/>
                </a:solidFill>
              </a:rPr>
              <a:t> – это выход познавательной активности.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Соловьев\Desktop\фото любознательность\IMG_20161230_103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оловьев\Desktop\фото любознательность\IMG_20161230_103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01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4807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КАК ОТВЕЧАТЬ НА ДЕТСКИЕ ВОПРСЫ?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Отнеситесь к вопросам детей с уважением, не отмахивайтесь от них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Внимательно вслушайтесь в вопрос, постарайтесь понять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Дайте краткие и доступные пониманию ребёнка ответы, избегайте сложных слов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Ответ должен обогатить ребёнка новыми знаниями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Поощряйте самостоятельную мыслительную деятельность, отвечая на его вопросы встречными: «А как ты думаешь?»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В ответ на вопрос ребёнка постарайтесь вовлечь его в наблюдения за окружающим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Отвечая на вопрос воздействуйте воспитывайте чуткость, тактичность к окружающим.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0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РЕКОМЕНДАЦИИ  ДЛЯ РОДИТЕЛЕЙ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Чаще водите детей на экскурсии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Проводите небольшие эксперименты с предметами дома и на улице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Выслушивайте рассуждения ребёнка не перебивая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Не говорите ответ если ребёнок ошибается, а только поправляйте его ход мысли в нужном направлении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Читайте с ребёнком познавательные книги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Исследуйте различные предметы.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ВАЖНО ЗНАКОМИТЬ РЕБЁНКА С ПРЕДМЕТАМИ, ЯВЛЕНИЯМИ, СОБЫТИЯМИ, КОТОРЫЕ НАХОДЯТСЯ ЗА ПРЕДЕЛАМИ ЕГО НЕПОСРЕДСТВЕННОГО ВОСПРИЯТИЯ И ОПЫТА.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Соловьев\Desktop\фото любознательность\2016-07-29 10.57.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оловьев\Desktop\фото любознательность\IMG_20161226_1127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оловьев\Desktop\фото любознательность\P1060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оловьев\Desktop\фото любознательность\2016-08-04 11.37.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219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Соловьев\Desktop\фото любознательность\IMG_20161214_111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8258"/>
            <a:ext cx="351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оловьев\Desktop\фото любознательность\P1060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7178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Соловьев\Documents\ната работа\ВСЁ средняя группа\лето проект помидоры\лето дети -игры2016\2016-07-25 11.11.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28258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72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4" y="188640"/>
            <a:ext cx="8229600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КАКОГО РЕБЁНКА МЫ НАЗЫВАЕМ ЛЮБОЗНАТЕЛЬНЫМ?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33656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Любопытно! Интересно!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 в яйце цыплёнку тесно?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Сколько молока в корове?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зачем нужны нам брови?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Есть ли у жука коленки?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Может каша быть из пенки?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Спрятали куда конфеты?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Где найти на все ответы?</a:t>
            </a:r>
          </a:p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Соловьев\Desktop\фото любознательность\2016-07-07 10.25.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02121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78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4864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«Любознательный – склонный к преображению новых знаний, пытливый»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Словарь С.И.Ожигова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Соловьев\Desktop\фото любознательность\ориентировка в пространств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оловьев\Desktop\фото любознательность\IMG_20160916_075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35106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96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Основой любознательности является познавательная, исследовательская активность детей.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Показателем проявления любознательности являются детские вопросы.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Развитие познавательного интереса и любознательности осуществляется в повседневной жизни: в игре, занятиях, в труде, в общении, и не требует каких-то специальных знаний.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51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53336"/>
          </a:xfrm>
        </p:spPr>
        <p:txBody>
          <a:bodyPr/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голове у ребенка идет активный процесс познания, он не знает и не понимает многих вещей. У него огромное желание узнать обо всём.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этот период родители должны стать для своего ребёнка источником знаний, информации.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оловьев\Desktop\фото любознательность\2016-07-25 10.23.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оловьев\Desktop\фото любознательность\IMG_20160926_114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КАК РОДИТЕЛИ МОГУТ ПОМОЧЬ ЭТОМУ ПРОЦЕССУ?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Знать </a:t>
            </a:r>
            <a:r>
              <a:rPr lang="ru-RU" b="1" u="sng" dirty="0" smtClean="0">
                <a:solidFill>
                  <a:srgbClr val="002060"/>
                </a:solidFill>
              </a:rPr>
              <a:t>факторы</a:t>
            </a:r>
            <a:r>
              <a:rPr lang="ru-RU" b="1" dirty="0" smtClean="0">
                <a:solidFill>
                  <a:srgbClr val="002060"/>
                </a:solidFill>
              </a:rPr>
              <a:t> от которых зависит развитие любознательности: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Эмоциональное самочувствие ребенка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Среда которая окружает ребенка дома(игрушки, книжки, стиль взаимодействия родителей с ребёнком)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Особенности его познавательного развития.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оловьев\Desktop\фото любознательность\2016-08-04 10.41.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18997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оловьев\Desktop\фото любознательность\2016-08-04 11.43.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12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602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ЧТО МОЖНО ИСПОЛЬЗОВАТЬ ДЛЯ РАЗВИТИЯ ПОЗНАВАТЕЛЬНОЙ АКТИВНОСТИ  РЕБЁНКА?</a:t>
            </a:r>
            <a:endParaRPr lang="ru-RU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Увеличить доступную детям «Территорию познания»: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Прогулки: </a:t>
            </a:r>
            <a:r>
              <a:rPr lang="ru-RU" dirty="0" smtClean="0">
                <a:solidFill>
                  <a:srgbClr val="002060"/>
                </a:solidFill>
              </a:rPr>
              <a:t>Рассматривание окружающих предметов, наблюдение за явлениями природы, побуждение ребенка задавать вопросы.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Соловьев\Desktop\фото любознательность\IMG_20160916_113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769" y="3543307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оловьев\Desktop\фото любознательность\IMG_20161226_112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43307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0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9862"/>
            <a:ext cx="8229600" cy="644347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ПОЗНАВАТЕЛЬНЫЕ СКАЗКИ</a:t>
            </a:r>
            <a:r>
              <a:rPr lang="ru-RU" sz="2800" dirty="0" smtClean="0">
                <a:solidFill>
                  <a:srgbClr val="002060"/>
                </a:solidFill>
              </a:rPr>
              <a:t>(купить книжку или придумать самому)</a:t>
            </a:r>
          </a:p>
          <a:p>
            <a:pPr marL="0" indent="0">
              <a:buNone/>
            </a:pPr>
            <a:r>
              <a:rPr lang="ru-RU" sz="2800" b="1" u="sng" dirty="0" smtClean="0">
                <a:solidFill>
                  <a:srgbClr val="002060"/>
                </a:solidFill>
              </a:rPr>
              <a:t>Например</a:t>
            </a:r>
            <a:r>
              <a:rPr lang="ru-RU" sz="2800" dirty="0" smtClean="0">
                <a:solidFill>
                  <a:srgbClr val="002060"/>
                </a:solidFill>
              </a:rPr>
              <a:t>: Вышла однажды тучка погулять. Посмотрела вниз, увидела жёлтую траву, деревья без листьев и заплакала. Так пошёл осенний дождь.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Соловьев\Desktop\фото любознательность\IMG_20161013_092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99" y="3284984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оловьев\Documents\ната работа\ВСЁ средняя группа\лето проект помидоры\лето дети -игры2016\2016-07-11 16.13.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30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0095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Отгадывание загадок: </a:t>
            </a:r>
            <a:r>
              <a:rPr lang="ru-RU" sz="3200" dirty="0" smtClean="0">
                <a:solidFill>
                  <a:srgbClr val="002060"/>
                </a:solidFill>
              </a:rPr>
              <a:t>отгадать воображаемый предмет, действие, назначение предмета и т.д.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Комментирование и разбор путаниц:</a:t>
            </a:r>
            <a:r>
              <a:rPr lang="ru-RU" sz="3200" dirty="0" smtClean="0">
                <a:solidFill>
                  <a:srgbClr val="002060"/>
                </a:solidFill>
              </a:rPr>
              <a:t>(использовать книжки, использовать путаницы самим).</a:t>
            </a:r>
          </a:p>
          <a:p>
            <a:pPr marL="0" indent="0">
              <a:buNone/>
            </a:pPr>
            <a:r>
              <a:rPr lang="ru-RU" sz="3200" b="1" u="sng" dirty="0" smtClean="0">
                <a:solidFill>
                  <a:srgbClr val="002060"/>
                </a:solidFill>
              </a:rPr>
              <a:t>Например</a:t>
            </a:r>
            <a:r>
              <a:rPr lang="ru-RU" sz="3200" dirty="0" smtClean="0">
                <a:solidFill>
                  <a:srgbClr val="002060"/>
                </a:solidFill>
              </a:rPr>
              <a:t>: Вы показываете ребенку картинку, на которой собака сидит на дереве, а петух в будке. Что здесь перепутано?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5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451</TotalTime>
  <Words>557</Words>
  <Application>Microsoft Office PowerPoint</Application>
  <PresentationFormat>Экран (4:3)</PresentationFormat>
  <Paragraphs>72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РАСТИМ ЛЮБОЗНАТЕЛЬНЫХ ДЕТЕЙ</vt:lpstr>
      <vt:lpstr> КАКОГО РЕБЁНКА МЫ НАЗЫВАЕМ ЛЮБОЗНАТЕЛЬНЫМ?</vt:lpstr>
      <vt:lpstr> «Любознательный – склонный к преображению новых знаний, пытливый»</vt:lpstr>
      <vt:lpstr>       </vt:lpstr>
      <vt:lpstr>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Соловьев</dc:creator>
  <cp:lastModifiedBy>Admin</cp:lastModifiedBy>
  <cp:revision>44</cp:revision>
  <dcterms:created xsi:type="dcterms:W3CDTF">2017-03-04T15:08:01Z</dcterms:created>
  <dcterms:modified xsi:type="dcterms:W3CDTF">2022-11-27T18:54:40Z</dcterms:modified>
</cp:coreProperties>
</file>