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6A27C-650D-43EB-B247-607BACB3F07A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D8F2F-3FED-418D-935B-073592A24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054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D8F2F-3FED-418D-935B-073592A2486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54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D8F2F-3FED-418D-935B-073592A2486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81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32FB-E4C0-46E7-A544-6757BBBAF3F3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E0A4-E95A-4766-8FFA-625907DDF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78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32FB-E4C0-46E7-A544-6757BBBAF3F3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E0A4-E95A-4766-8FFA-625907DDF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040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32FB-E4C0-46E7-A544-6757BBBAF3F3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E0A4-E95A-4766-8FFA-625907DDF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13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32FB-E4C0-46E7-A544-6757BBBAF3F3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E0A4-E95A-4766-8FFA-625907DDF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83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32FB-E4C0-46E7-A544-6757BBBAF3F3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E0A4-E95A-4766-8FFA-625907DDF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05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32FB-E4C0-46E7-A544-6757BBBAF3F3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E0A4-E95A-4766-8FFA-625907DDF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0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32FB-E4C0-46E7-A544-6757BBBAF3F3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E0A4-E95A-4766-8FFA-625907DDF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60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32FB-E4C0-46E7-A544-6757BBBAF3F3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E0A4-E95A-4766-8FFA-625907DDF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4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32FB-E4C0-46E7-A544-6757BBBAF3F3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E0A4-E95A-4766-8FFA-625907DDF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94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32FB-E4C0-46E7-A544-6757BBBAF3F3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E0A4-E95A-4766-8FFA-625907DDF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77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32FB-E4C0-46E7-A544-6757BBBAF3F3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E0A4-E95A-4766-8FFA-625907DDF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080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E32FB-E4C0-46E7-A544-6757BBBAF3F3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9E0A4-E95A-4766-8FFA-625907DDF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19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431800"/>
            <a:ext cx="9448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комбинированного вида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20 «Кораблик»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Маленькие логики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Стихина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И.П.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60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0"/>
            <a:ext cx="1170432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3152"/>
            <a:ext cx="2960259" cy="24674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065" y="2262431"/>
            <a:ext cx="4147801" cy="23331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92" y="573152"/>
            <a:ext cx="3993308" cy="260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1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" y="0"/>
            <a:ext cx="1255014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11580" y="365125"/>
            <a:ext cx="994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     Молодцы! Мы выполнили  все задания!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929" y="1255169"/>
            <a:ext cx="6077041" cy="34183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030" y="1255169"/>
            <a:ext cx="2578510" cy="341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7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0"/>
            <a:ext cx="11772900" cy="6606540"/>
          </a:xfrm>
        </p:spPr>
      </p:pic>
      <p:sp>
        <p:nvSpPr>
          <p:cNvPr id="7" name="TextBox 6"/>
          <p:cNvSpPr txBox="1"/>
          <p:nvPr/>
        </p:nvSpPr>
        <p:spPr>
          <a:xfrm>
            <a:off x="1028700" y="365125"/>
            <a:ext cx="10698480" cy="5757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Целью и результатом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</a:t>
            </a:r>
            <a:r>
              <a:rPr lang="ru-RU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интеллектуально-творческих способностей через освоение логико-математических представлений и способов познания.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познавательных процессов (восприятия, памяти, мышления, воображения, речи);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сенсорных (предметно-действенных) способов познания свойств и отношений: обследование, сопоставление, группировка, упорядочение, разделение;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у детей логико-математических представлений о свойствах и отношениях, конкретных величинах, числах, геометрических фигурах;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у детей представлений о логических способах познания (сравнение, классификация,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сериация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у детей умения общаться в процессе решения познавательных задач : выдвигать идею, включаться в обсуждение.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-развитие интеллектуально-творческих проявлений детей: находчивости, смекалки, находить нестандартный способ решения задачи.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09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0"/>
            <a:ext cx="12161520" cy="6858000"/>
          </a:xfrm>
        </p:spPr>
      </p:pic>
      <p:sp>
        <p:nvSpPr>
          <p:cNvPr id="4" name="TextBox 3"/>
          <p:cNvSpPr txBox="1"/>
          <p:nvPr/>
        </p:nvSpPr>
        <p:spPr>
          <a:xfrm>
            <a:off x="1554480" y="365125"/>
            <a:ext cx="9189720" cy="1070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Дидактическая игра «Построй мост»</a:t>
            </a:r>
            <a:endParaRPr lang="ru-RU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закрепить умение читать зашифрованную математическую схему и находить нужную геометрическую фигуру.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5813"/>
            <a:ext cx="5278916" cy="29693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260" y="2055813"/>
            <a:ext cx="4701540" cy="296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3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838200" y="365125"/>
            <a:ext cx="9974580" cy="77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Дидактическая игра «Засели жильцов»</a:t>
            </a:r>
            <a:endParaRPr lang="ru-RU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закрепить умение детей сортировать и группировать фигуру по заданному алгоритму.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568" y="1179405"/>
            <a:ext cx="1972628" cy="35068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12" y="1139632"/>
            <a:ext cx="2032685" cy="36136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12" y="1458754"/>
            <a:ext cx="5737860" cy="322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5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3700"/>
          </a:xfrm>
        </p:spPr>
      </p:pic>
      <p:sp>
        <p:nvSpPr>
          <p:cNvPr id="5" name="TextBox 4"/>
          <p:cNvSpPr txBox="1"/>
          <p:nvPr/>
        </p:nvSpPr>
        <p:spPr>
          <a:xfrm>
            <a:off x="1211580" y="365125"/>
            <a:ext cx="9761220" cy="1070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Дидактическая игра «Чудесный мешочек»</a:t>
            </a:r>
            <a:endParaRPr lang="ru-RU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Закреплять умение правильно называть геометрические фигуры , лежащие в мешочке, описывать их размер, форму, толщину.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9"/>
            <a:ext cx="4884420" cy="30613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820" y="1690688"/>
            <a:ext cx="4792980" cy="306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8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80160" y="365125"/>
            <a:ext cx="9532620" cy="77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Дидактическая игра «Собери картинку»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закрепить умение детей выкладывать картинку по образцу нужными фигурами.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43100"/>
            <a:ext cx="2113598" cy="2971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649" y="1943100"/>
            <a:ext cx="4526280" cy="2971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780" y="1943100"/>
            <a:ext cx="2092464" cy="308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0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" y="0"/>
            <a:ext cx="1218438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94560" y="800100"/>
            <a:ext cx="7772400" cy="1070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Дидактическая игра с обручами</a:t>
            </a:r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закрепить умение детей классифицировать фигуры по определенному свойству.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870971"/>
            <a:ext cx="5280660" cy="29703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60" y="1874520"/>
            <a:ext cx="5080000" cy="298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7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740" y="0"/>
            <a:ext cx="1220724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20140" y="365125"/>
            <a:ext cx="10561320" cy="1070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Дидактическая игра «Магазин»</a:t>
            </a:r>
            <a:endParaRPr lang="ru-RU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закрепить умение детей удерживать в памяти одновременно одно, два, три, четыре свойства, находить нужную фигуру.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2543"/>
            <a:ext cx="3374581" cy="30529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620" y="1902542"/>
            <a:ext cx="3838286" cy="30529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945" y="1902543"/>
            <a:ext cx="4070555" cy="305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9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11580" y="365125"/>
            <a:ext cx="10675620" cy="1070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Дидактическая игра «Кодовый замок»</a:t>
            </a:r>
            <a:endParaRPr lang="ru-RU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закрепить умение детей находить нужную фигуру, развивать логическое мышление, внимание, память, воображение.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6" y="1988343"/>
            <a:ext cx="3349727" cy="25157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224" y="2055813"/>
            <a:ext cx="3264309" cy="24482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66304" y="1765275"/>
            <a:ext cx="3642852" cy="273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6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316</Words>
  <Application>Microsoft Office PowerPoint</Application>
  <PresentationFormat>Широкоэкранный</PresentationFormat>
  <Paragraphs>33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17</cp:revision>
  <dcterms:created xsi:type="dcterms:W3CDTF">2023-05-01T05:27:57Z</dcterms:created>
  <dcterms:modified xsi:type="dcterms:W3CDTF">2023-06-25T15:17:32Z</dcterms:modified>
</cp:coreProperties>
</file>