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8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5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3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5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8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8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8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8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7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65B3D-9DF2-478C-9FDC-F9D089435BDB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25A0E-5DA2-4682-9813-AA7584F17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7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8490154" cy="6935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3703" y="3008671"/>
            <a:ext cx="6489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отчет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руппы «Звёздочки»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2021 – 2022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Стихина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И.П.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Лежнёва А.М.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4" y="451823"/>
            <a:ext cx="3185652" cy="2389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03" y="3259393"/>
            <a:ext cx="3539613" cy="2654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55" y="3259393"/>
            <a:ext cx="4304071" cy="3228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64" y="297886"/>
            <a:ext cx="3714136" cy="2785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76" y="435845"/>
            <a:ext cx="1882264" cy="25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7" y="250722"/>
            <a:ext cx="3283975" cy="246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634" y="3511464"/>
            <a:ext cx="3248231" cy="2436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60" y="3245549"/>
            <a:ext cx="3893574" cy="3108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954" y="610423"/>
            <a:ext cx="2589161" cy="1941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23" y="328051"/>
            <a:ext cx="3397184" cy="2547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8691" y="3471705"/>
            <a:ext cx="3183751" cy="25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23" y="276635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87" y="345318"/>
            <a:ext cx="3382296" cy="2536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83" y="2779867"/>
            <a:ext cx="4758813" cy="3569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87" y="398207"/>
            <a:ext cx="3856703" cy="2228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57" y="345318"/>
            <a:ext cx="1283003" cy="2280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00" y="2805779"/>
            <a:ext cx="1924665" cy="3421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1" y="3650226"/>
            <a:ext cx="3723148" cy="2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31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74" y="3889887"/>
            <a:ext cx="3957484" cy="2968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87" y="852641"/>
            <a:ext cx="4149213" cy="3111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6" y="914400"/>
            <a:ext cx="4109884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8" y="0"/>
            <a:ext cx="12309987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55" y="3562120"/>
            <a:ext cx="2270848" cy="302779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83" y="390832"/>
            <a:ext cx="4050890" cy="30381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19" y="3533699"/>
            <a:ext cx="3500284" cy="3020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39" y="390832"/>
            <a:ext cx="4050891" cy="3038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99" y="3533698"/>
            <a:ext cx="4074960" cy="30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944"/>
            <a:ext cx="12192000" cy="6800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1146" y="365125"/>
            <a:ext cx="3283975" cy="2557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1" y="267468"/>
            <a:ext cx="3480620" cy="2610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77" y="3200399"/>
            <a:ext cx="2787446" cy="3716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74" y="3141406"/>
            <a:ext cx="3937683" cy="2953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50" y="3141406"/>
            <a:ext cx="2377083" cy="31694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81" y="498834"/>
            <a:ext cx="3178277" cy="23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31" y="448239"/>
            <a:ext cx="3079955" cy="2309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06" y="4000654"/>
            <a:ext cx="3416709" cy="2562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61" y="344667"/>
            <a:ext cx="2533036" cy="3377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5" y="448239"/>
            <a:ext cx="2375105" cy="3166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93" y="3040216"/>
            <a:ext cx="4719484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49" y="521295"/>
            <a:ext cx="2944762" cy="2208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82" y="3057256"/>
            <a:ext cx="2311810" cy="3082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14" y="365125"/>
            <a:ext cx="2543482" cy="3391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84" y="395794"/>
            <a:ext cx="3644183" cy="2733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16" y="3551631"/>
            <a:ext cx="3400852" cy="2550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9" y="3551631"/>
            <a:ext cx="3254067" cy="26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36" y="3200400"/>
            <a:ext cx="4208207" cy="3156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87" y="459197"/>
            <a:ext cx="4006645" cy="3004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9" y="459197"/>
            <a:ext cx="3896237" cy="29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4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73" y="3919945"/>
            <a:ext cx="3441292" cy="2580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8" y="320880"/>
            <a:ext cx="2367116" cy="3156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69" y="3835477"/>
            <a:ext cx="3500284" cy="2625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72" y="399537"/>
            <a:ext cx="2315497" cy="3087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53" y="349965"/>
            <a:ext cx="2404602" cy="3206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8" y="3919945"/>
            <a:ext cx="3566431" cy="26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7" y="629648"/>
            <a:ext cx="3239729" cy="2429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7" y="3429000"/>
            <a:ext cx="3903406" cy="2927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59" y="477452"/>
            <a:ext cx="2050640" cy="273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86" y="3548332"/>
            <a:ext cx="3519948" cy="2639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86" y="425015"/>
            <a:ext cx="3421625" cy="256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4378"/>
            <a:ext cx="1917598" cy="25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</Words>
  <Application>Microsoft Office PowerPoint</Application>
  <PresentationFormat>Широкоэкранный</PresentationFormat>
  <Paragraphs>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13</cp:revision>
  <dcterms:created xsi:type="dcterms:W3CDTF">2022-05-29T13:39:04Z</dcterms:created>
  <dcterms:modified xsi:type="dcterms:W3CDTF">2022-05-29T16:42:03Z</dcterms:modified>
</cp:coreProperties>
</file>