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8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НАША АРМИЯ 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89635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134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ns\Desktop\наша армия\06283025858fdbe6bd7cbb61b5714b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381000"/>
            <a:ext cx="906049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5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наша армия\SAVX1230-1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972312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33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ns\Desktop\наша армия\1 (4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1035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2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ТАНКОВЫЕ ВОЙСКА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C:\Users\dns\Desktop\наша армия\2d1fe2d11c961be5f226607be61ac6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8723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1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ns\Desktop\наша армия\1640371886_20-drikus-club-p-t-92-rossiiskii-tank-tekhnika-krasivo-foto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7824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527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ns\Desktop\наша армия\an6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347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0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ns\Desktop\наша армия\b732ba82e14c621b2bf992bd7eae29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82625"/>
            <a:ext cx="82550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3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ns\Desktop\наша армия\1613553565_49-p-fon-dlya-prezentatsii-voennie-professii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" y="76962"/>
            <a:ext cx="89154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0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АРТИЛЛЕРИСТЫ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 descr="C:\Users\dns\Desktop\наша армия\0f60daeaf0a156888dfc58ef0b8ed6a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788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0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ns\Desktop\наша армия\d19270d657ca91349c1eed74ab68ecc5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55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ПОГРАНИЧНИКИ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наша армия\1644941663_4-kartinkin-net-p-pogranichnik-kartinki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600200"/>
            <a:ext cx="7620000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1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ns\Desktop\наша армия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8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80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dns\Desktop\наша армия\trumpeter-02348-sbornaya-model-23-mm-sparennoj-zenitnoj-ustanovki-zu-23-2-1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371600"/>
            <a:ext cx="8229600" cy="100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94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ns\Desktop\наша армия\wr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1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ns\Desktop\наша армия\Фотка_1498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0872"/>
            <a:ext cx="824388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3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СТРЕЛКИ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578" name="Picture 2" descr="C:\Users\dns\Desktop\наша армия\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7008"/>
            <a:ext cx="732513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ns\Desktop\наша армия\maxresdefaul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" y="1066800"/>
            <a:ext cx="8128000" cy="52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9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ns\Desktop\наша армия\af1c9f8e9d8e9db69ff260cd61d569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347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7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ns\Desktop\наша армия\153743785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22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ns\Desktop\наша армия\m6cg0yikmo99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39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ns\Desktop\наша армия\owgf0fhdogc6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5703"/>
            <a:ext cx="8239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1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армия\1637713723_124-flomaster-club-p-pogranichnik-risunok-dlya-detei-detskie-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9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ns\Desktop\наша армия\nw5gt552sy29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72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АВИАЦИЯ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746" name="Picture 2" descr="C:\Users\dns\Desktop\наша армия\samolet-art-rossijskij-mig-29-mig-29-sovetsk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7824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8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ns\Desktop\наша армия\tan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11405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4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ns\Desktop\наша армия\7393cfa298ce86d4e77799089bb0df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26187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ns\Desktop\наша армия\96cf7bf1ddd2477ab5107bd143be1c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" y="685800"/>
            <a:ext cx="8128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5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ns\Desktop\наша армия\7b0eed2156d50ccc9b83bcd9893dd7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558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ns\Desktop\наша армия\$(KGrHqF,!rEFBkdn7oHEBQsrr7Cpwg__60_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304800"/>
            <a:ext cx="810227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9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600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СПАСИБО!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7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s\Desktop\наша армия\1670287796_30-kartinkin-net-p-kartinki-pogranichnikov-vkontakte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0875"/>
            <a:ext cx="7620000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6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наша армия\погр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12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274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ns\Desktop\наша армия\img_5710ad779dd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1272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94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ВОЕННО МОРСКОЙ ФЛОТ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dns\Desktop\наша армия\1621574524_8-phonoteka_org-p-voenno-morskoi-flot-fon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6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s\Desktop\наша армия\content_6_ploskiy_korrozionnostoykiy_prokat_shiroko_primenyaetsya_v_voennom_korablestroen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" y="1048512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1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s\Desktop\наша армия\937bc55549b5be07da52b85caebe959a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312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</TotalTime>
  <Words>13</Words>
  <Application>Microsoft Office PowerPoint</Application>
  <PresentationFormat>On-screen Show (4:3)</PresentationFormat>
  <Paragraphs>8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Waveform</vt:lpstr>
      <vt:lpstr>НАША АРМИЯ </vt:lpstr>
      <vt:lpstr>ПОГРАНИЧНИКИ</vt:lpstr>
      <vt:lpstr>PowerPoint Presentation</vt:lpstr>
      <vt:lpstr>PowerPoint Presentation</vt:lpstr>
      <vt:lpstr>PowerPoint Presentation</vt:lpstr>
      <vt:lpstr>PowerPoint Presentation</vt:lpstr>
      <vt:lpstr>ВОЕННО МОРСКОЙ ФЛОТ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ТАНКОВЫЕ ВОЙСКА</vt:lpstr>
      <vt:lpstr>PowerPoint Presentation</vt:lpstr>
      <vt:lpstr>PowerPoint Presentation</vt:lpstr>
      <vt:lpstr>PowerPoint Presentation</vt:lpstr>
      <vt:lpstr>PowerPoint Presentation</vt:lpstr>
      <vt:lpstr>АРТИЛЛЕРИСТЫ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СТРЕЛКИ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АВИАЦИЯ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АРМИЯ </dc:title>
  <dc:creator>dns</dc:creator>
  <cp:lastModifiedBy>dns</cp:lastModifiedBy>
  <cp:revision>6</cp:revision>
  <dcterms:created xsi:type="dcterms:W3CDTF">2006-08-16T00:00:00Z</dcterms:created>
  <dcterms:modified xsi:type="dcterms:W3CDTF">2023-02-16T15:18:50Z</dcterms:modified>
</cp:coreProperties>
</file>