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3" r:id="rId4"/>
    <p:sldId id="260" r:id="rId5"/>
    <p:sldId id="261" r:id="rId6"/>
    <p:sldId id="262" r:id="rId7"/>
    <p:sldId id="271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5" r:id="rId16"/>
    <p:sldId id="277" r:id="rId17"/>
    <p:sldId id="273" r:id="rId18"/>
    <p:sldId id="280" r:id="rId19"/>
    <p:sldId id="274" r:id="rId20"/>
    <p:sldId id="285" r:id="rId21"/>
    <p:sldId id="281" r:id="rId22"/>
    <p:sldId id="284" r:id="rId23"/>
    <p:sldId id="286" r:id="rId24"/>
    <p:sldId id="287" r:id="rId25"/>
    <p:sldId id="288" r:id="rId26"/>
    <p:sldId id="28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3962400" cy="35814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СТОЛОВЫЙ ЭТИКЕТ</a:t>
            </a:r>
            <a:b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группа «Улыбка»</a:t>
            </a:r>
            <a:b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воспитатели Образцова Т. В.</a:t>
            </a:r>
            <a:b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Соловьева Н. А.</a:t>
            </a:r>
            <a:endParaRPr lang="en-US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77669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7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ns\Desktop\этикет\b09198a05292bb8c76cfa3161a980f77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685800"/>
            <a:ext cx="73025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66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ns\Desktop\этикет\ba76fba1ba6b95ee2d6e41168632bd23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685800"/>
            <a:ext cx="73025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779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ns\Desktop\этикет\ffaeeb07c9cdc4e9df289def34f71e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685800"/>
            <a:ext cx="73025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1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ns\Desktop\этикет\p-0530aea3f281b3.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77800"/>
            <a:ext cx="61595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69318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5486400"/>
            <a:ext cx="5867400" cy="117844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СТОЛОВЫЕ ПРИБОРЫ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dns\Desktop\этикет\screen7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 bwMode="auto">
          <a:xfrm>
            <a:off x="2438400" y="914400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334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КАК ПРАВИЛЬНО ПОЛЬЗОВАТЬСЯ СТОЛОВЫМИ ПРИБОРАМИ</a:t>
            </a:r>
            <a:endParaRPr lang="en-US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0"/>
            <a:ext cx="482164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72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ns\Desktop\этикет\img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083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dns\Desktop\этикет\img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128" y="533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dns\Desktop\этикет\img34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8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497" y="1935480"/>
            <a:ext cx="4797552" cy="10668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ВТОРЫЕ БЛЮДА ЕДЯТ ВИЛКОЙ И НОЖОМ</a:t>
            </a:r>
            <a:endParaRPr lang="en-US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96184"/>
            <a:ext cx="478054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90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СЕРВИРОВКА СТОЛА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dns\Desktop\этикет\scale_1200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b="3628"/>
          <a:stretch>
            <a:fillRect/>
          </a:stretch>
        </p:blipFill>
        <p:spPr bwMode="auto">
          <a:xfrm>
            <a:off x="2590800" y="152400"/>
            <a:ext cx="62865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ns\Desktop\этикет\этик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9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ns\Desktop\этикет\img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ns\Desktop\этикет\slide-6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54599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3528"/>
            <a:ext cx="8686800" cy="122224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УГАДАЙ К КАКОМУ ПРАЗДНИКУ СЕРВИРОВАН СТОЛ?</a:t>
            </a:r>
            <a:endParaRPr lang="en-US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626" name="Picture 2" descr="C:\Users\dns\Desktop\этикет\addobbi-natalizi-da-tavo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77" y="1045464"/>
            <a:ext cx="48780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dns\Desktop\этикет\skatert-na-stol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59352"/>
            <a:ext cx="41191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dns\Desktop\этикет\ukrashenie-doma-na-novyy-god-7-1024x8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85" y="3959352"/>
            <a:ext cx="341316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dns\Desktop\этикет\img36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5464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7788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НАЙДИ ОТЛИЧИЯ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2456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ПОДУМАЙ И СКАЖИ</a:t>
            </a:r>
            <a:endParaRPr lang="en-US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22" name="Picture 2" descr="C:\Users\dns\Desktop\этикет\img8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ns\Desktop\этикет\a0cb5e43e38729be7d77c53a5a0aa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00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3794" name="Picture 2" descr="C:\Users\dns\Desktop\этикет\depositphotos_107755308-stock-photo-empty-plate-with-silver-cut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49605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56377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 РУСИ В СТАРИНУ ЗА СТОЛОМ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dns\Desktop\этикет\slide-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" b="1452"/>
          <a:stretch>
            <a:fillRect/>
          </a:stretch>
        </p:blipFill>
        <p:spPr bwMode="auto">
          <a:xfrm>
            <a:off x="2514600" y="304800"/>
            <a:ext cx="6286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9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НАШЕ ВРЕМЯ ЗА СТОЛОМ</a:t>
            </a:r>
            <a:endParaRPr lang="en-US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1"/>
          <p:cNvSpPr txBox="1">
            <a:spLocks/>
          </p:cNvSpPr>
          <p:nvPr/>
        </p:nvSpPr>
        <p:spPr>
          <a:xfrm>
            <a:off x="3505200" y="609600"/>
            <a:ext cx="5029200" cy="36576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3672"/>
            <a:ext cx="703267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543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" y="231648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5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338656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2569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ns\Desktop\этикет\p-0530aea406d333.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77800"/>
            <a:ext cx="641985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ns\Desktop\этикет\p-0530aea3d037c4.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77800"/>
            <a:ext cx="630555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100</TotalTime>
  <Words>44</Words>
  <Application>Microsoft Office PowerPoint</Application>
  <PresentationFormat>On-screen Show (4:3)</PresentationFormat>
  <Paragraphs>11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Trek</vt:lpstr>
      <vt:lpstr>СТОЛОВЫЙ ЭТИКЕТ группа «Улыбка» воспитатели Образцова Т. В.                            Соловьева Н. А.</vt:lpstr>
      <vt:lpstr>PowerPoint Presentation</vt:lpstr>
      <vt:lpstr>PowerPoint Presentation</vt:lpstr>
      <vt:lpstr>НА РУСИ В СТАРИНУ ЗА СТОЛОМ</vt:lpstr>
      <vt:lpstr>В НАШЕ ВРЕМЯ ЗА СТОЛОМ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СТОЛОВЫЕ ПРИБОРЫ</vt:lpstr>
      <vt:lpstr>КАК ПРАВИЛЬНО ПОЛЬЗОВАТЬСЯ СТОЛОВЫМИ ПРИБОРАМИ</vt:lpstr>
      <vt:lpstr>PowerPoint Presentation</vt:lpstr>
      <vt:lpstr>ВТОРЫЕ БЛЮДА ЕДЯТ ВИЛКОЙ И НОЖОМ</vt:lpstr>
      <vt:lpstr>СЕРВИРОВКА СТОЛА</vt:lpstr>
      <vt:lpstr>PowerPoint Presentation</vt:lpstr>
      <vt:lpstr>PowerPoint Presentation</vt:lpstr>
      <vt:lpstr>УГАДАЙ К КАКОМУ ПРАЗДНИКУ СЕРВИРОВАН СТОЛ?</vt:lpstr>
      <vt:lpstr>НАЙДИ ОТЛИЧИЯ</vt:lpstr>
      <vt:lpstr>ПОДУМАЙ И СКАЖИ</vt:lpstr>
      <vt:lpstr>PowerPoint Presentation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СТОЛОВЫЙ ЭТИКЕТ</dc:title>
  <dc:creator>dns</dc:creator>
  <cp:lastModifiedBy>dns</cp:lastModifiedBy>
  <cp:revision>11</cp:revision>
  <dcterms:created xsi:type="dcterms:W3CDTF">2006-08-16T00:00:00Z</dcterms:created>
  <dcterms:modified xsi:type="dcterms:W3CDTF">2021-12-13T17:28:35Z</dcterms:modified>
</cp:coreProperties>
</file>