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5A1E-A15F-4E0E-AA89-D82ED3CADD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9AD4F-DFD6-4A1C-AFF6-8F6D9FB2F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9AD4F-DFD6-4A1C-AFF6-8F6D9FB2F4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2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7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74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8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42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8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4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7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7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5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3140-4992-4FB4-91D1-FB5B9C4CC59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AE1A12B-92AD-4E13-A220-55F082B7E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D6A632-7515-4EC7-9279-0BC5D9F8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41" y="1129573"/>
            <a:ext cx="324769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33FB910-7092-469E-BF91-7F16D6E1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F90B6B-16D3-492D-84B6-8A971A33F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10247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BABF3-1D02-4D5E-8A0D-4BD1467F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76" y="0"/>
            <a:ext cx="9493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208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7EEE1-1574-46B4-A071-5E72E402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57" y="65989"/>
            <a:ext cx="9954705" cy="67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AD78-8851-41C8-8671-CF8BF10A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  <a:t>Спасибо!</a:t>
            </a:r>
            <a:endParaRPr lang="en-US" sz="7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42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8063A-8584-4714-91DB-65FF27D6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00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27A57-4278-4BC0-B7FC-35793097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6C4B4-1A4E-4C08-8102-4EA912F47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996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77218BA-4CF6-4E5A-8110-3D67A299F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BA2742-80F2-451E-80D6-17FED463C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3F2F9-450D-4F8A-B8FC-B3C04814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277D1-1B73-41D9-AD76-F543847D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23" y="0"/>
            <a:ext cx="933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292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1D28B-6BD7-4568-A197-38F732C8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3</Words>
  <Application>Microsoft Office PowerPoint</Application>
  <PresentationFormat>Широкоэкранный</PresentationFormat>
  <Paragraphs>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Руднев Максим Юрьевич</dc:creator>
  <cp:lastModifiedBy>Руднев Максим Юрьевич</cp:lastModifiedBy>
  <cp:revision>3</cp:revision>
  <dcterms:created xsi:type="dcterms:W3CDTF">2021-04-19T04:20:22Z</dcterms:created>
  <dcterms:modified xsi:type="dcterms:W3CDTF">2021-04-19T04:45:38Z</dcterms:modified>
</cp:coreProperties>
</file>