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Разные машины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7807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8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ns\Desktop\фэмп\png-clipart-car-logging-truck-car-freight-transport-truc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72395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ns\Desktop\фэмп\1645061790_13-fikiwiki-com-p-kartinki-dlya-detei-gruzovik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8020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259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ns\Desktop\фэмп\1635226453_35-krot-info-p-gruzovik-na-trasse-mashini-krasivo-foto-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363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9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фэмп\700-nw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ns\Desktop\фэмп\1635195349_21-hdpic-club-p-kamaz-detyam-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902075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5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\Desktop\фэмп\like-clip-art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597771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фэмп\1642941169_32-krot-info-p-vidi-gruzovikh-mashin-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9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Легковой автомобиль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dns\Desktop\фэмп\12220194-Drawing-of-car-Stock-Vector-car-cartoon-famil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6095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7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фэмп\png-transparent-car-car-publicity-child-toddler-ca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43370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фэмп\png-clipart-car-travel-animaatio-car-compact-car-drivin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2577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9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фэмп\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06576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1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фэмп\15294833345b2a10468942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1279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4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Грузовая машина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1293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66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\Desktop\фэмп\maxresdefault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609600"/>
            <a:ext cx="8127999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57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Разные машины</vt:lpstr>
      <vt:lpstr>PowerPoint Presentation</vt:lpstr>
      <vt:lpstr>Легковой автомобиль</vt:lpstr>
      <vt:lpstr>PowerPoint Presentation</vt:lpstr>
      <vt:lpstr>PowerPoint Presentation</vt:lpstr>
      <vt:lpstr>PowerPoint Presentation</vt:lpstr>
      <vt:lpstr>PowerPoint Presentation</vt:lpstr>
      <vt:lpstr>Грузовая машина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Разные машины</dc:title>
  <dc:creator>dns</dc:creator>
  <cp:lastModifiedBy>dns</cp:lastModifiedBy>
  <cp:revision>5</cp:revision>
  <dcterms:created xsi:type="dcterms:W3CDTF">2006-08-16T00:00:00Z</dcterms:created>
  <dcterms:modified xsi:type="dcterms:W3CDTF">2023-04-23T16:57:39Z</dcterms:modified>
</cp:coreProperties>
</file>