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685800"/>
          </a:xfrm>
        </p:spPr>
        <p:txBody>
          <a:bodyPr/>
          <a:lstStyle/>
          <a:p>
            <a:r>
              <a:rPr lang="ru-RU" dirty="0" smtClean="0"/>
              <a:t>ТЕНЕВОЙ ТЕАТР</a:t>
            </a:r>
            <a:endParaRPr lang="en-US" dirty="0"/>
          </a:p>
        </p:txBody>
      </p:sp>
      <p:pic>
        <p:nvPicPr>
          <p:cNvPr id="1026" name="Picture 2" descr="C:\Users\dns\Desktop\теневой театр\4d5da9b862a3e032fabf6bd3507b1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49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ns\Desktop\теневой театр\_USA8625_1qi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4108"/>
            <a:ext cx="72426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66" y="1066800"/>
            <a:ext cx="6400800" cy="381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Экран с подсветкой</a:t>
            </a:r>
            <a:endParaRPr lang="en-US" sz="2000" dirty="0"/>
          </a:p>
        </p:txBody>
      </p:sp>
      <p:pic>
        <p:nvPicPr>
          <p:cNvPr id="11266" name="Picture 2" descr="C:\Users\dns\Desktop\теневой театр\e7d0465710b42612feba354e3dgb--kukly-i-igrushki-shirma-dlya-teatra-kukol-i-teatra-tene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6984"/>
            <a:ext cx="66907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457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Напольный экран</a:t>
            </a:r>
            <a:endParaRPr lang="en-US" sz="2000" dirty="0"/>
          </a:p>
        </p:txBody>
      </p:sp>
      <p:pic>
        <p:nvPicPr>
          <p:cNvPr id="12290" name="Picture 2" descr="C:\Users\dns\Desktop\теневой театр\risunok1_16146543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362200"/>
            <a:ext cx="5848350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8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Экран-панорама</a:t>
            </a:r>
            <a:endParaRPr lang="en-US" sz="2800" dirty="0"/>
          </a:p>
        </p:txBody>
      </p:sp>
      <p:pic>
        <p:nvPicPr>
          <p:cNvPr id="13314" name="Picture 2" descr="C:\Users\dns\Desktop\теневой теат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0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09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Организация театра</a:t>
            </a:r>
            <a:endParaRPr lang="en-US" sz="2400" dirty="0"/>
          </a:p>
        </p:txBody>
      </p:sp>
      <p:pic>
        <p:nvPicPr>
          <p:cNvPr id="14338" name="Picture 2" descr="C:\Users\dns\Desktop\теневой театр\detsad-1392656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2438400"/>
            <a:ext cx="3661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ns\Desktop\теневой театр\22826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Темные фигурки персонажей на палочках</a:t>
            </a:r>
            <a:endParaRPr lang="en-US" sz="2000" dirty="0"/>
          </a:p>
        </p:txBody>
      </p:sp>
      <p:pic>
        <p:nvPicPr>
          <p:cNvPr id="15362" name="Picture 2" descr="C:\Users\dns\Desktop\теневой театр\detsad-231024-1411583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608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ns\Desktop\теневой театр\278004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6735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ns\Desktop\теневой театр\teatr-tenej-svoimi-rukami-60-1536x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8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ns\Desktop\теневой театр\teatr-tenej-svoimi-rukami-66-1536x1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30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729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ns\Desktop\теневой театр\detsad-1899011-1555269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73" y="1066800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5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ns\Desktop\теневой театр\predstavlenie_teatre_te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1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Desktop\теневой театр\66a652d654f67eadcd3cb17e522efaf3-800x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7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21506" name="Picture 2" descr="C:\Users\dns\Desktop\теневой театр\1638355138_35-pro-dachnikov-com-p-tenevoi-teatr-foto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теневой театр\734b302049ba1f68808ed6b54390537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45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теневой театр\7200e5133636357df2c32ecb55c5a1b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96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Разновидность теневого театра</a:t>
            </a:r>
            <a:endParaRPr lang="en-US" sz="2400" dirty="0"/>
          </a:p>
        </p:txBody>
      </p:sp>
      <p:pic>
        <p:nvPicPr>
          <p:cNvPr id="5122" name="Picture 2" descr="C:\Users\dns\Desktop\теневой театр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3496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7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теневой театр\teat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6904"/>
            <a:ext cx="64599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49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теневой театр\f3ce589752018afde52f268f79378a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теневой театр\4d5da9b862a3e032fabf6bd3507b1e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9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09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Силуэт человека</a:t>
            </a:r>
            <a:endParaRPr lang="en-US" sz="2800" dirty="0"/>
          </a:p>
        </p:txBody>
      </p:sp>
      <p:pic>
        <p:nvPicPr>
          <p:cNvPr id="8194" name="Picture 2" descr="C:\Users\dns\Desktop\теневой театр\cd4decf9-766c-51ad-80e1-4b4d666a0e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77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6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0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Панорама в технике вытынанка</a:t>
            </a:r>
            <a:endParaRPr lang="en-US" sz="2000" dirty="0"/>
          </a:p>
        </p:txBody>
      </p:sp>
      <p:pic>
        <p:nvPicPr>
          <p:cNvPr id="9218" name="Picture 2" descr="C:\Users\dns\Desktop\теневой театр\75208784_50594597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233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3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28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ТЕНЕВОЙ ТЕАТР</vt:lpstr>
      <vt:lpstr>PowerPoint Presentation</vt:lpstr>
      <vt:lpstr>PowerPoint Presentation</vt:lpstr>
      <vt:lpstr>PowerPoint Presentation</vt:lpstr>
      <vt:lpstr>Разновидность теневого театра</vt:lpstr>
      <vt:lpstr>PowerPoint Presentation</vt:lpstr>
      <vt:lpstr>PowerPoint Presentation</vt:lpstr>
      <vt:lpstr>Силуэт человека</vt:lpstr>
      <vt:lpstr>Панорама в технике вытынанка</vt:lpstr>
      <vt:lpstr>PowerPoint Presentation</vt:lpstr>
      <vt:lpstr>Экран с подсветкой</vt:lpstr>
      <vt:lpstr>Напольный экран</vt:lpstr>
      <vt:lpstr>Экран-панорама</vt:lpstr>
      <vt:lpstr>Организация театра</vt:lpstr>
      <vt:lpstr>Темные фигурки персонажей на палочках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ТЕНЕВОЙ ТЕАТР</dc:title>
  <dc:creator>dns</dc:creator>
  <cp:lastModifiedBy>dns</cp:lastModifiedBy>
  <cp:revision>6</cp:revision>
  <dcterms:created xsi:type="dcterms:W3CDTF">2006-08-16T00:00:00Z</dcterms:created>
  <dcterms:modified xsi:type="dcterms:W3CDTF">2022-10-20T15:28:11Z</dcterms:modified>
</cp:coreProperties>
</file>