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овьев\Desktop\осень\i[3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64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оловьев\Desktop\осень\iSU1KJ9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6063"/>
            <a:ext cx="8653521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8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оловьев\Desktop\осень\hello_html_29d44bb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537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Соловьев\Desktop\осень\iG3T5KNV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26429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оловьев\Desktop\осень\iIYJF1L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1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оловьев\Desktop\осень\hello_html_60701f1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0" y="-366713"/>
            <a:ext cx="9944100" cy="759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оловьев\Desktop\осень\iUNEBCH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550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оловьев\Desktop\осень\iZCQK2L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048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6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овьев\Desktop\осень\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0197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7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овьев\Desktop\осень\i[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6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ловьев\Desktop\осень\i6ONGDQ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70637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овьев\Desktop\осень\iIYJF1L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ловьев\Desktop\осень\iN144E2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6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ловьев\Desktop\осень\i0EPWWP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0039"/>
            <a:ext cx="8623158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оловьев\Desktop\осень\iOAO4U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0364"/>
            <a:ext cx="8877606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Соловьев\Desktop\осень\iNLGD7RP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250615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Соловьев</dc:creator>
  <cp:lastModifiedBy>Юрий Соловьев</cp:lastModifiedBy>
  <cp:revision>3</cp:revision>
  <dcterms:created xsi:type="dcterms:W3CDTF">2020-09-14T16:54:22Z</dcterms:created>
  <dcterms:modified xsi:type="dcterms:W3CDTF">2020-09-14T17:21:01Z</dcterms:modified>
</cp:coreProperties>
</file>