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4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3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6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5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9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7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5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7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6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4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ru-RU" dirty="0">
                <a:latin typeface="Comic Sans MS" pitchFamily="66" charset="0"/>
              </a:rPr>
              <a:t>К</a:t>
            </a:r>
            <a:r>
              <a:rPr lang="ru-RU" dirty="0" smtClean="0">
                <a:latin typeface="Comic Sans MS" pitchFamily="66" charset="0"/>
              </a:rPr>
              <a:t>ак люди научились летать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Соловьев\Desktop\фото летает\2WFJBC_600w_350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6200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6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оловьев\Desktop\фото летает\3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оловьев\Desktop\фото летает\Deltapl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09574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оловьев\Desktop\фото летает\0b03e294e4a0b29d4f90a417ae7365f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5245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оловьев\Desktop\фото летает\i39YX3W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50047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оловьев\Desktop\фото летает\iB9NI3TR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82604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оловьев\Desktop\фото летает\kartinki24_rockets_and_shuttles_233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3" y="620688"/>
            <a:ext cx="864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оловьев\Desktop\фото летает\119188136_13__1_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17500"/>
            <a:ext cx="88900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оловьев\Desktop\фото летает\a5a28cb37714ea9d1112e802e0a3398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оловьев\Desktop\фото летает\9506722341838898_4fbc69d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9638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оловьев\Desktop\фото летает\avtomobi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872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ловьев\Desktop\фото летает\single-white-bird-looking-istock_000003743000mediu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43087" cy="642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1506" name="Picture 2" descr="C:\Users\Соловьев\Desktop\фото летает\boy%20flying%20ki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29926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ловьев\Desktop\фото летает\pochemu_ptitsi_le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6" y="188640"/>
            <a:ext cx="867348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овьев\Desktop\фото летает\wing_ma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8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овьев\Desktop\фото летает\45acc2d812674487a573f1f340dd533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6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ловьев\Desktop\фото летает\1412857321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1" y="476672"/>
            <a:ext cx="8670588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ловьев\Desktop\фото летает\23912_denni-letayushhij-shezlong_or_danny-deckchair_1024x768_(www.GetBg.net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68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оловьев\Desktop\фото летает\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97015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оловьев\Desktop\фото летает\315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" y="476672"/>
            <a:ext cx="9106718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0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8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Как люди научились летать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Соловьев</dc:creator>
  <cp:lastModifiedBy>Юрий Соловьев</cp:lastModifiedBy>
  <cp:revision>4</cp:revision>
  <dcterms:created xsi:type="dcterms:W3CDTF">2016-11-20T03:37:33Z</dcterms:created>
  <dcterms:modified xsi:type="dcterms:W3CDTF">2016-11-20T04:14:51Z</dcterms:modified>
</cp:coreProperties>
</file>