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80" d="100"/>
          <a:sy n="80" d="100"/>
        </p:scale>
        <p:origin x="-151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F64A-0EA6-4764-A809-F7BC4C00851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F29C55-EADA-4C48-9D30-5C2023B24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F64A-0EA6-4764-A809-F7BC4C00851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C55-EADA-4C48-9D30-5C2023B24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F64A-0EA6-4764-A809-F7BC4C00851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C55-EADA-4C48-9D30-5C2023B24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F64A-0EA6-4764-A809-F7BC4C00851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F29C55-EADA-4C48-9D30-5C2023B24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F64A-0EA6-4764-A809-F7BC4C00851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C55-EADA-4C48-9D30-5C2023B249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F64A-0EA6-4764-A809-F7BC4C00851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C55-EADA-4C48-9D30-5C2023B24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F64A-0EA6-4764-A809-F7BC4C00851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F29C55-EADA-4C48-9D30-5C2023B249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F64A-0EA6-4764-A809-F7BC4C00851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C55-EADA-4C48-9D30-5C2023B24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F64A-0EA6-4764-A809-F7BC4C00851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C55-EADA-4C48-9D30-5C2023B24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F64A-0EA6-4764-A809-F7BC4C00851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C55-EADA-4C48-9D30-5C2023B24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F64A-0EA6-4764-A809-F7BC4C00851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9C55-EADA-4C48-9D30-5C2023B249B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81F64A-0EA6-4764-A809-F7BC4C00851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F29C55-EADA-4C48-9D30-5C2023B249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86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Что вырастет на грядке?</a:t>
            </a:r>
            <a:b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Группа «улыбка»</a:t>
            </a:r>
            <a:b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воспитатели: Образцова т.в.</a:t>
            </a:r>
            <a:b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     Соловьева н.а.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dns\Desktop\фото проект кабачок\20210708_115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3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Мы сорвали кабачок, положили на бочок.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Рассмотрели, что внутри-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семена?! Удивлены!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dns\Desktop\Новая папка (3)\IMG-20210804-WA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esktop\Новая папка (3)\IMG-20210804-WA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ns\Desktop\Новая папка (3)\IMG-20210804-WA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809625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Из таких же вот семян вырастает 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ВЕЛИКАН!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dns\Desktop\Новая папка (3)\IMG-20210804-WA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764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5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Спасибо!</a:t>
            </a:r>
            <a:endParaRPr 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dns\Desktop\Новая папка (3)\20210803_073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56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812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Цель: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создание условий, стимулирующих интерес к исследовательской деятельности, вовлечение детей в практическую деятельность по выращиванию огородного растения кабачка.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dns\Desktop\фото проект кабачок\20210708_115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622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Задачи:</a:t>
            </a:r>
            <a:b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дать первичное предсталение об овощной культуре кабачке, о разнообразии сортов.</a:t>
            </a:r>
            <a:b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 формировать предствавление об особенностях выращивания и уходе за растением.</a:t>
            </a:r>
            <a:b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 формировать навыки исследовательской деятельности.</a:t>
            </a:r>
            <a:b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 познакомить детей и родителей с полезными свойствами кабачка.</a:t>
            </a:r>
            <a:endParaRPr lang="en-US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dns\Desktop\фото проект кабачок\20210715_091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307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24384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Этот овощ тыкве брат-</a:t>
            </a:r>
            <a:br>
              <a:rPr lang="ru-RU" sz="16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тоже с виду толстоват.</a:t>
            </a:r>
            <a:br>
              <a:rPr lang="ru-RU" sz="16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Лег под листик на бочок</a:t>
            </a:r>
            <a:br>
              <a:rPr lang="ru-RU" sz="16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между грядок…</a:t>
            </a:r>
            <a:br>
              <a:rPr lang="ru-RU" sz="16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ru-RU" sz="1600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семена мы рассмотрели</a:t>
            </a:r>
            <a:b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ладонях их согрели</a:t>
            </a:r>
            <a:b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sz="1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dns\Desktop\фото проект кабачок\IMG-20210729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33825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ns\Desktop\фото проект кабачок\IMG-20210729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ns\Desktop\фото проект кабачок\IMG-20210729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19325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ns\Desktop\фото проект кабачок\IMG-20210729-WA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землю опустили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 чуть-чуть полили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dns\Desktop\фото проект кабачок\IMG-20210729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esktop\фото проект кабачок\IMG-20210729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2098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ns\Desktop\фото проект кабачок\IMG-20210729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600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Всходы долго ждали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бегали играли.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Наши всходы подрасли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dns\Desktop\фото проект кабачок\IMG-20210729-WA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ns\Desktop\Новая папка (3)\20210803_084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Новая папка (3)\IMG-20210803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ns\Desktop\Новая папка (3)\IMG-20210803-WA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огород их отнесли.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Посадили, стали ждать…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вдруг о чудо,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посмотрите, появляется цветок.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Мы не будем его трогать, 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полюбуемся чуток.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dns\Desktop\фото проект кабачок\IMG-20210729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ns\Desktop\фото проект кабачок\20210708_114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810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ns\Desktop\Новая папка (3)\IMG-20210804-WA0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Новая папка (3)\IMG-20210804-WA0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Кабачок любит подкормку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подкормлю его золой,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да полью его водой.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Будем ждать урожай,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кабачок созревай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dns\Desktop\фото проект кабачок\20210726_094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Desktop\Новая папка (3)\IMG-20210803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ns\Desktop\Новая папка (3)\IMG-20210803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Ты да я, да мы стобой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огород пришли гурьбой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очень мы удивлены-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кабачки-то не равны.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Они разной длины.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Даже разные по цвету,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им цены, ребята, нету.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5" name="Picture 3" descr="C:\Users\dns\Desktop\фото проект кабачок\20210730_094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ns\Desktop\фото проект кабачок\20210730_093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362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dns\Desktop\фото проект кабачок\20210730_093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ns\Desktop\Новая папка (3)\20210802_1629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67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Что вырастет на грядке?  Группа «улыбка» воспитатели: Образцова т.в.                             Соловьева н.а.</vt:lpstr>
      <vt:lpstr>Цель: создание условий, стимулирующих интерес к исследовательской деятельности, вовлечение детей в практическую деятельность по выращиванию огородного растения кабачка. </vt:lpstr>
      <vt:lpstr>Задачи: - дать первичное предсталение об овощной культуре кабачке, о разнообразии сортов. - формировать предствавление об особенностях выращивания и уходе за растением. - формировать навыки исследовательской деятельности. - познакомить детей и родителей с полезными свойствами кабачка.</vt:lpstr>
      <vt:lpstr>Этот овощ тыкве брат- тоже с виду толстоват. Лег под листик на бочок между грядок…  семена мы рассмотрели на ладонях их согрели    </vt:lpstr>
      <vt:lpstr>В землю опустили и чуть-чуть полили</vt:lpstr>
      <vt:lpstr>Всходы долго ждали бегали играли. Наши всходы подрасли. </vt:lpstr>
      <vt:lpstr> в огород их отнесли. Посадили, стали ждать… вдруг о чудо, посмотрите, появляется цветок. Мы не будем его трогать,  полюбуемся чуток. </vt:lpstr>
      <vt:lpstr>Кабачок любит подкормку подкормлю его золой, да полью его водой. Будем ждать урожай, кабачок созревай</vt:lpstr>
      <vt:lpstr>Ты да я, да мы стобой в огород пришли гурьбой очень мы удивлены- кабачки-то не равны. Они разной длины. Даже разные по цвету, им цены, ребята, нету.</vt:lpstr>
      <vt:lpstr>Мы сорвали кабачок, положили на бочок. Рассмотрели, что внутри- семена?! Удивлены!</vt:lpstr>
      <vt:lpstr>Из таких же вот семян вырастает  ВЕЛИКАН!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растет на грядке?  Группа «улыбка»</dc:title>
  <dc:creator>dns</dc:creator>
  <cp:lastModifiedBy>dns</cp:lastModifiedBy>
  <cp:revision>19</cp:revision>
  <dcterms:created xsi:type="dcterms:W3CDTF">2021-07-31T16:25:53Z</dcterms:created>
  <dcterms:modified xsi:type="dcterms:W3CDTF">2021-08-08T17:57:44Z</dcterms:modified>
</cp:coreProperties>
</file>