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621" autoAdjust="0"/>
  </p:normalViewPr>
  <p:slideViewPr>
    <p:cSldViewPr snapToGrid="0">
      <p:cViewPr varScale="1">
        <p:scale>
          <a:sx n="55" d="100"/>
          <a:sy n="55" d="100"/>
        </p:scale>
        <p:origin x="3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5A32-E710-4566-A43C-F957B15C6ECB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4865-401B-489B-A84F-69971826E1C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545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5A32-E710-4566-A43C-F957B15C6ECB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4865-401B-489B-A84F-69971826E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69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5A32-E710-4566-A43C-F957B15C6ECB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4865-401B-489B-A84F-69971826E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04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5A32-E710-4566-A43C-F957B15C6ECB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4865-401B-489B-A84F-69971826E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989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5A32-E710-4566-A43C-F957B15C6ECB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4865-401B-489B-A84F-69971826E1C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0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5A32-E710-4566-A43C-F957B15C6ECB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4865-401B-489B-A84F-69971826E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15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5A32-E710-4566-A43C-F957B15C6ECB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4865-401B-489B-A84F-69971826E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506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5A32-E710-4566-A43C-F957B15C6ECB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4865-401B-489B-A84F-69971826E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87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5A32-E710-4566-A43C-F957B15C6ECB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4865-401B-489B-A84F-69971826E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83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1E45A32-E710-4566-A43C-F957B15C6ECB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6E4865-401B-489B-A84F-69971826E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734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5A32-E710-4566-A43C-F957B15C6ECB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4865-401B-489B-A84F-69971826E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05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1E45A32-E710-4566-A43C-F957B15C6ECB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A6E4865-401B-489B-A84F-69971826E1C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40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письменная принадлежность, канцелярские товары, карандаш, пластмассовый&#10;&#10;Автоматически созданное описание">
            <a:extLst>
              <a:ext uri="{FF2B5EF4-FFF2-40B4-BE49-F238E27FC236}">
                <a16:creationId xmlns:a16="http://schemas.microsoft.com/office/drawing/2014/main" id="{C46F5B43-24A8-4794-9238-2B79E33FB36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-143780"/>
            <a:ext cx="12192000" cy="543098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FC32E-A1E3-4B91-BDA6-F385200D6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849090"/>
            <a:ext cx="10058400" cy="128847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sz="6000" b="1" dirty="0">
                <a:solidFill>
                  <a:srgbClr val="002060"/>
                </a:solidFill>
                <a:latin typeface="Arial Black" panose="020B0A04020102020204" pitchFamily="34" charset="0"/>
              </a:rPr>
              <a:t>Безопасные карандаши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080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маленький, малыш&#10;&#10;Автоматически созданное описание">
            <a:extLst>
              <a:ext uri="{FF2B5EF4-FFF2-40B4-BE49-F238E27FC236}">
                <a16:creationId xmlns:a16="http://schemas.microsoft.com/office/drawing/2014/main" id="{6C04D407-578A-4CC2-9F86-41C48A0D89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6" b="11385"/>
          <a:stretch/>
        </p:blipFill>
        <p:spPr>
          <a:xfrm>
            <a:off x="20" y="10"/>
            <a:ext cx="12191980" cy="634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016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вычерчивание линий, стол&#10;&#10;Автоматически созданное описание">
            <a:extLst>
              <a:ext uri="{FF2B5EF4-FFF2-40B4-BE49-F238E27FC236}">
                <a16:creationId xmlns:a16="http://schemas.microsoft.com/office/drawing/2014/main" id="{F5516097-4B07-4F07-8A8B-93B17E3E0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-44970"/>
            <a:ext cx="5143500" cy="628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42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A2F428-AB11-47E5-9972-F6441C1176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0" b="18686"/>
          <a:stretch/>
        </p:blipFill>
        <p:spPr>
          <a:xfrm>
            <a:off x="20" y="10"/>
            <a:ext cx="12191980" cy="634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игла, канцелярские товары, письменная принадлежность, карандаш&#10;&#10;Автоматически созданное описание">
            <a:extLst>
              <a:ext uri="{FF2B5EF4-FFF2-40B4-BE49-F238E27FC236}">
                <a16:creationId xmlns:a16="http://schemas.microsoft.com/office/drawing/2014/main" id="{4F46A8E7-D32E-48CE-8861-130F31519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62" y="14287"/>
            <a:ext cx="9744075" cy="615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32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нцелярские товары, письменная принадлежность, карандаш&#10;&#10;Автоматически созданное описание">
            <a:extLst>
              <a:ext uri="{FF2B5EF4-FFF2-40B4-BE49-F238E27FC236}">
                <a16:creationId xmlns:a16="http://schemas.microsoft.com/office/drawing/2014/main" id="{2AC6B828-6400-40A6-B9D0-C077FC23D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" y="0"/>
            <a:ext cx="11338560" cy="628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3007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ена, внутренний, игрушка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607D8904-91EC-46A2-A887-63EA904C1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56" y="286346"/>
            <a:ext cx="4272197" cy="5906124"/>
          </a:xfrm>
          <a:prstGeom prst="rect">
            <a:avLst/>
          </a:prstGeom>
        </p:spPr>
      </p:pic>
      <p:pic>
        <p:nvPicPr>
          <p:cNvPr id="5" name="Рисунок 4" descr="Изображение выглядит как игрушка, кукла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11CF280E-53C7-455E-AE31-58E3ED00D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811" y="348180"/>
            <a:ext cx="4841821" cy="578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95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FA5ABD-2052-45D0-975C-5D5FA6A2F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5" b="1251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47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886C1D-F74D-4A46-9580-F1822AE01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12" y="0"/>
            <a:ext cx="9742775" cy="653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67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человек, письменная принадлежность, цветной, канцелярские товары&#10;&#10;Автоматически созданное описание">
            <a:extLst>
              <a:ext uri="{FF2B5EF4-FFF2-40B4-BE49-F238E27FC236}">
                <a16:creationId xmlns:a16="http://schemas.microsoft.com/office/drawing/2014/main" id="{EA026D5B-E98B-48DB-B883-12CA2EC5D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70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человек, внутренний, маленький, малыш&#10;&#10;Автоматически созданное описание">
            <a:extLst>
              <a:ext uri="{FF2B5EF4-FFF2-40B4-BE49-F238E27FC236}">
                <a16:creationId xmlns:a16="http://schemas.microsoft.com/office/drawing/2014/main" id="{38C064E1-252B-469E-ABCB-3006D8E7A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17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человек, маленький, цветной, годовалый ребенок&#10;&#10;Автоматически созданное описание">
            <a:extLst>
              <a:ext uri="{FF2B5EF4-FFF2-40B4-BE49-F238E27FC236}">
                <a16:creationId xmlns:a16="http://schemas.microsoft.com/office/drawing/2014/main" id="{58463F27-E619-4B54-847B-60B750806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708" y="0"/>
            <a:ext cx="8680583" cy="6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96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51483F-C004-4D01-87AB-1C8A43DA5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30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419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</Words>
  <Application>Microsoft Office PowerPoint</Application>
  <PresentationFormat>Широкоэкранный</PresentationFormat>
  <Paragraphs>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 Black</vt:lpstr>
      <vt:lpstr>Calibri</vt:lpstr>
      <vt:lpstr>Calibri Light</vt:lpstr>
      <vt:lpstr>Ретро</vt:lpstr>
      <vt:lpstr> Безопасные карандаши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Руднев Максим Юрьевич</dc:creator>
  <cp:lastModifiedBy>Руднев Максим Юрьевич</cp:lastModifiedBy>
  <cp:revision>3</cp:revision>
  <dcterms:created xsi:type="dcterms:W3CDTF">2020-11-09T17:27:35Z</dcterms:created>
  <dcterms:modified xsi:type="dcterms:W3CDTF">2020-11-09T17:46:55Z</dcterms:modified>
</cp:coreProperties>
</file>