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8CFD-2B1F-4ADA-9B19-C020678D0DD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76AC-825A-4CFE-8562-710A8B543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6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C76AC-825A-4CFE-8562-710A8B5434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4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вьев\Desktop\фото к педсовету по ФЭМП\detsad-209799-13990214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32411"/>
            <a:ext cx="470116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5435" y="26977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34425" y="4312411"/>
            <a:ext cx="7498080" cy="5069317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«Что на что похоже?»</a:t>
            </a:r>
          </a:p>
          <a:p>
            <a:pPr marL="356616" lvl="1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marL="356616" lvl="1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Соловьева Н.А.</a:t>
            </a:r>
          </a:p>
          <a:p>
            <a:pPr marL="356616" lvl="1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Образцова Т.В.</a:t>
            </a:r>
          </a:p>
          <a:p>
            <a:pPr marL="82296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 И СКАЖИ НА КАКОЙ ПРЕДМЕТ ПОХОЖ…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оловьев\Desktop\фото к педсовету по ФЭМП\igra_podberi_figuri1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44628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оловьев\Desktop\фото к педсовету по ФЭМП\68574653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12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 И СКАЖИ НА КАКОЙ ПРЕДМЕТ ПОХОЖ…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оловьев\Desktop\фото к педсовету по ФЭМП\igra_podberi_figuri2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4285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вьев\Desktop\фото к педсовету по ФЭМП\567574635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424286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 И СКАЖИ НА КАКОЙ ПРЕДМЕТ ПОХОЖ…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оловьев\Desktop\фото к педсовету по ФЭМП\eGX0o1EmQ2w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4285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ловьев\Desktop\фото к педсовету по ФЭМП\hello_html_m560bdc99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6107711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Помоги мальчику разложить предметы в коробки по форме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Соловьев\Desktop\фото к педсовету по ФЭМП\1AIzuchaemfigurydljadetej4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89" y="1628800"/>
            <a:ext cx="806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 из каких фигур состоит предмет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Соловьев\Desktop\фото к педсовету по ФЭМП\hello_html_4a9141cf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58023"/>
            <a:ext cx="655471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3456384" cy="32760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Предмет имеет форму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оловьев\Desktop\фото к педсовету по ФЭМП\661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07" y="116632"/>
            <a:ext cx="4676988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вьев\Desktop\фото к педсовету по ФЭМП\e5e201852b379b6855cca94c0c7a21f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645652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МОЛОДЦЫ!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5843736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знания о геометрических фигурах.</a:t>
            </a:r>
          </a:p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словесном описании формы и обобщении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видеть геометрическую форму в окружающих предметах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классифицировать предметы по форме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Назови фигуру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оловьев\Desktop\фото к педсовету по ФЭМП\424_html_m3004294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оловьев\Desktop\фото к педсовету по ФЭМП\827717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оловьев\Desktop\фото к педсовету по ФЭМП\ТРЕУГОЛЬНИК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769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оловьев\Desktop\фото к педсовету по ФЭМП\ПРЯМОУГОЛЬНИК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825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НАЗОВИ ПРЕДМЕТЫ ОДНИМ СЛОВОМ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оловьев\Desktop\фото к педсовету по ФЭМП\1206846_kartinki-s-geometricheskimi-figurkam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27491"/>
            <a:ext cx="541082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ПОДУМАЙ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СКАЖИ,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КАКОЙ ПРЕДМЕТ ПОХОЖ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ЧТО БЫВАЕТ КРУГЛОЙ ФОРМЫ.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ловьев\Desktop\фото к педсовету по ФЭМП\544848_veselye-geometricheskie-figur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64285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оловьев\Desktop\фото к педсовету по ФЭМП\hello_html_694749b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610783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115</Words>
  <Application>Microsoft Office PowerPoint</Application>
  <PresentationFormat>Экран (4:3)</PresentationFormat>
  <Paragraphs>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ГЕОМЕТРИЧЕСКИЕ ФИГУРЫ</vt:lpstr>
      <vt:lpstr>Презентация PowerPoint</vt:lpstr>
      <vt:lpstr>Назови фигуру</vt:lpstr>
      <vt:lpstr>Презентация PowerPoint</vt:lpstr>
      <vt:lpstr>Презентация PowerPoint</vt:lpstr>
      <vt:lpstr>Презентация PowerPoint</vt:lpstr>
      <vt:lpstr>НАЗОВИ ПРЕДМЕТЫ ОДНИМ СЛОВОМ</vt:lpstr>
      <vt:lpstr>ПОДУМАЙ И СКАЖИ, НА КАКОЙ ПРЕДМЕТ ПОХОЖ  КРУГ ИЛИ ЧТО БЫВАЕТ КРУГЛОЙ ФОРМЫ.</vt:lpstr>
      <vt:lpstr>Презентация PowerPoint</vt:lpstr>
      <vt:lpstr>ПОДУМАЙ И СКАЖИ НА КАКОЙ ПРЕДМЕТ ПОХОЖ…</vt:lpstr>
      <vt:lpstr>Презентация PowerPoint</vt:lpstr>
      <vt:lpstr>ПОДУМАЙ И СКАЖИ НА КАКОЙ ПРЕДМЕТ ПОХОЖ…</vt:lpstr>
      <vt:lpstr>Презентация PowerPoint</vt:lpstr>
      <vt:lpstr>ПОДУМАЙ И СКАЖИ НА КАКОЙ ПРЕДМЕТ ПОХОЖ…</vt:lpstr>
      <vt:lpstr>Презентация PowerPoint</vt:lpstr>
      <vt:lpstr>Помоги мальчику разложить предметы в коробки по форме </vt:lpstr>
      <vt:lpstr>Скажи из каких фигур состоит предмет</vt:lpstr>
      <vt:lpstr>Предмет имеет форму</vt:lpstr>
      <vt:lpstr>МОЛОДЦЫ!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Юрий Соловьев</dc:creator>
  <cp:lastModifiedBy>Юрий Соловьев</cp:lastModifiedBy>
  <cp:revision>16</cp:revision>
  <dcterms:created xsi:type="dcterms:W3CDTF">2017-01-24T15:05:38Z</dcterms:created>
  <dcterms:modified xsi:type="dcterms:W3CDTF">2017-01-29T15:57:41Z</dcterms:modified>
</cp:coreProperties>
</file>