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9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8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2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3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9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0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9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3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6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5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7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овьев\Desktop\ПДД для детей\i37I022X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10137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овьев\Desktop\ПДД для детей\iDCRBN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66750"/>
            <a:ext cx="8572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овьев\Desktop\ПДД для детей\i[7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ловьев\Desktop\ПДД для детей\233466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914"/>
            <a:ext cx="8748796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овьев\Desktop\ПДД для детей\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05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ловьев\Desktop\ПДД для детей\autumn_leaves_0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038"/>
            <a:ext cx="470396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оловьев\Desktop\ПДД для детей\i[6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7074"/>
            <a:ext cx="341802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оловьев\Desktop\ПДД для детей\iMHJMS9V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80" y="3640943"/>
            <a:ext cx="48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Соловьев\Desktop\ПДД для детей\iDCRBN8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6" y="176486"/>
            <a:ext cx="502758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Соловьев</dc:creator>
  <cp:lastModifiedBy>Юрий Соловьев</cp:lastModifiedBy>
  <cp:revision>2</cp:revision>
  <dcterms:created xsi:type="dcterms:W3CDTF">2020-09-22T18:11:39Z</dcterms:created>
  <dcterms:modified xsi:type="dcterms:W3CDTF">2020-09-22T18:25:34Z</dcterms:modified>
</cp:coreProperties>
</file>